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945" r:id="rId1"/>
    <p:sldMasterId id="2147490134" r:id="rId2"/>
    <p:sldMasterId id="2147490158" r:id="rId3"/>
    <p:sldMasterId id="2147490171" r:id="rId4"/>
    <p:sldMasterId id="2147490231" r:id="rId5"/>
    <p:sldMasterId id="2147490243" r:id="rId6"/>
    <p:sldMasterId id="2147490255" r:id="rId7"/>
  </p:sldMasterIdLst>
  <p:notesMasterIdLst>
    <p:notesMasterId r:id="rId29"/>
  </p:notesMasterIdLst>
  <p:sldIdLst>
    <p:sldId id="746" r:id="rId8"/>
    <p:sldId id="737" r:id="rId9"/>
    <p:sldId id="740" r:id="rId10"/>
    <p:sldId id="754" r:id="rId11"/>
    <p:sldId id="755" r:id="rId12"/>
    <p:sldId id="738" r:id="rId13"/>
    <p:sldId id="741" r:id="rId14"/>
    <p:sldId id="743" r:id="rId15"/>
    <p:sldId id="752" r:id="rId16"/>
    <p:sldId id="753" r:id="rId17"/>
    <p:sldId id="756" r:id="rId18"/>
    <p:sldId id="757" r:id="rId19"/>
    <p:sldId id="665" r:id="rId20"/>
    <p:sldId id="661" r:id="rId21"/>
    <p:sldId id="662" r:id="rId22"/>
    <p:sldId id="663" r:id="rId23"/>
    <p:sldId id="664" r:id="rId24"/>
    <p:sldId id="758" r:id="rId25"/>
    <p:sldId id="747" r:id="rId26"/>
    <p:sldId id="744" r:id="rId27"/>
    <p:sldId id="734" r:id="rId28"/>
  </p:sldIdLst>
  <p:sldSz cx="9144000" cy="5143500" type="screen16x9"/>
  <p:notesSz cx="9928225" cy="6797675"/>
  <p:defaultTextStyle>
    <a:defPPr>
      <a:defRPr lang="ru-RU"/>
    </a:defPPr>
    <a:lvl1pPr algn="l" defTabSz="90431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0612" indent="1588" algn="l" defTabSz="90431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04315" indent="1588" algn="l" defTabSz="90431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58019" indent="1588" algn="l" defTabSz="90431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10217" indent="1588" algn="l" defTabSz="90431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76538" algn="l" defTabSz="91066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31795" algn="l" defTabSz="91066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187169" algn="l" defTabSz="91066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42480" algn="l" defTabSz="91066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55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вел Афонин" initials="ПА" lastIdx="1" clrIdx="0">
    <p:extLst>
      <p:ext uri="{19B8F6BF-5375-455C-9EA6-DF929625EA0E}">
        <p15:presenceInfo xmlns:p15="http://schemas.microsoft.com/office/powerpoint/2012/main" userId="781d067b470937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9A63"/>
    <a:srgbClr val="0C583B"/>
    <a:srgbClr val="F5F5F5"/>
    <a:srgbClr val="CF0F0F"/>
    <a:srgbClr val="0F6B48"/>
    <a:srgbClr val="000E2A"/>
    <a:srgbClr val="001132"/>
    <a:srgbClr val="D62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5" autoAdjust="0"/>
    <p:restoredTop sz="96092" autoAdjust="0"/>
  </p:normalViewPr>
  <p:slideViewPr>
    <p:cSldViewPr snapToGrid="0">
      <p:cViewPr varScale="1">
        <p:scale>
          <a:sx n="120" d="100"/>
          <a:sy n="120" d="100"/>
        </p:scale>
        <p:origin x="108" y="300"/>
      </p:cViewPr>
      <p:guideLst>
        <p:guide orient="horz" pos="1620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1080;&#1084;&#1087;&#1086;&#1088;&#1090;&#1086;&#1079;&#1072;&#1084;&#1077;&#1097;&#1077;&#1085;&#1080;&#1077;\&#1057;&#1087;&#1088;&#1072;&#1074;&#1082;&#1072;%2004.04.22-%2008.04.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1080;&#1084;&#1087;&#1086;&#1088;&#1090;&#1086;&#1079;&#1072;&#1084;&#1077;&#1097;&#1077;&#1085;&#1080;&#1077;\&#1057;&#1087;&#1088;&#1072;&#1074;&#1082;&#1072;%2004.04.22-%2008.04.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&#1080;&#1084;&#1087;&#1086;&#1088;&#1090;&#1086;&#1079;&#1072;&#1084;&#1077;&#1097;&#1077;&#1085;&#1080;&#1077;\&#1052;&#1077;&#1089;&#1103;&#1095;&#1085;&#1099;&#1077;%20&#1075;&#1088;&#1072;&#1092;&#1080;&#1082;&#1080;%20&#1087;&#1086;%20&#1076;&#1085;&#1103;&#1084;%20&#1087;&#1088;&#1086;&#1094;&#1077;&#1085;&#1090;&#1099;%20&#1087;&#1086;%20&#1089;&#1091;&#1084;&#1084;&#1077;%20&#1080;%20&#1082;&#1086;&#1083;-&#1074;&#1091;%20&#1052;&#1040;&#1056;&#1058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/>
              <a:t>Процент</a:t>
            </a:r>
            <a:r>
              <a:rPr lang="ru-RU" sz="1600" baseline="0"/>
              <a:t> по количеству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DE-4A7C-BB4E-F2F005D89F33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DE-4A7C-BB4E-F2F005D89F33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DE-4A7C-BB4E-F2F005D89F33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DE-4A7C-BB4E-F2F005D89F33}"/>
              </c:ext>
            </c:extLst>
          </c:dPt>
          <c:dLbls>
            <c:dLbl>
              <c:idx val="0"/>
              <c:layout>
                <c:manualLayout>
                  <c:x val="-2.9535869885356638E-2"/>
                  <c:y val="-7.428040854224715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DE-4A7C-BB4E-F2F005D89F33}"/>
                </c:ext>
              </c:extLst>
            </c:dLbl>
            <c:dLbl>
              <c:idx val="1"/>
              <c:layout>
                <c:manualLayout>
                  <c:x val="2.531645990173426E-2"/>
                  <c:y val="-1.85701021355617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DE-4A7C-BB4E-F2F005D89F33}"/>
                </c:ext>
              </c:extLst>
            </c:dLbl>
            <c:dLbl>
              <c:idx val="2"/>
              <c:layout>
                <c:manualLayout>
                  <c:x val="-0.21961245539493221"/>
                  <c:y val="-0.1559080967204655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DE-4A7C-BB4E-F2F005D89F33}"/>
                </c:ext>
              </c:extLst>
            </c:dLbl>
            <c:dLbl>
              <c:idx val="3"/>
              <c:layout>
                <c:manualLayout>
                  <c:x val="-0.1097046595741818"/>
                  <c:y val="-1.85701021355617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DE-4A7C-BB4E-F2F005D89F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'Неделя 04.04.-08.04.'!$D$2:$G$2</c:f>
              <c:strCache>
                <c:ptCount val="4"/>
                <c:pt idx="0">
                  <c:v>Недружественные страны</c:v>
                </c:pt>
                <c:pt idx="1">
                  <c:v>Дружественные страны</c:v>
                </c:pt>
                <c:pt idx="2">
                  <c:v>Россия</c:v>
                </c:pt>
                <c:pt idx="3">
                  <c:v>Нет предложений</c:v>
                </c:pt>
              </c:strCache>
            </c:strRef>
          </c:cat>
          <c:val>
            <c:numRef>
              <c:f>'Неделя 04.04.-08.04.'!$D$7:$G$7</c:f>
              <c:numCache>
                <c:formatCode>0.00%</c:formatCode>
                <c:ptCount val="4"/>
                <c:pt idx="0">
                  <c:v>6.2192393736017898E-2</c:v>
                </c:pt>
                <c:pt idx="1">
                  <c:v>0.10514541387024609</c:v>
                </c:pt>
                <c:pt idx="2">
                  <c:v>0.70111856823266216</c:v>
                </c:pt>
                <c:pt idx="3">
                  <c:v>0.13154362416107382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DE-4A7C-BB4E-F2F005D89F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191796593301411E-2"/>
          <c:y val="0.76499508158997398"/>
          <c:w val="0.98180820340669861"/>
          <c:h val="0.21573587758848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/>
              <a:t>Процент по сумме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72-48CD-A6E3-56E1935F3D4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72-48CD-A6E3-56E1935F3D4F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72-48CD-A6E3-56E1935F3D4F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72-48CD-A6E3-56E1935F3D4F}"/>
              </c:ext>
            </c:extLst>
          </c:dPt>
          <c:dLbls>
            <c:dLbl>
              <c:idx val="0"/>
              <c:layout>
                <c:manualLayout>
                  <c:x val="6.8068271175140945E-3"/>
                  <c:y val="4.25663008060819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72-48CD-A6E3-56E1935F3D4F}"/>
                </c:ext>
              </c:extLst>
            </c:dLbl>
            <c:dLbl>
              <c:idx val="1"/>
              <c:layout>
                <c:manualLayout>
                  <c:x val="-2.2298226764270309E-3"/>
                  <c:y val="-0.12376717436702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72-48CD-A6E3-56E1935F3D4F}"/>
                </c:ext>
              </c:extLst>
            </c:dLbl>
            <c:dLbl>
              <c:idx val="2"/>
              <c:layout>
                <c:manualLayout>
                  <c:x val="2.69492871790392E-3"/>
                  <c:y val="-1.57503325782907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72-48CD-A6E3-56E1935F3D4F}"/>
                </c:ext>
              </c:extLst>
            </c:dLbl>
            <c:dLbl>
              <c:idx val="3"/>
              <c:layout>
                <c:manualLayout>
                  <c:x val="1.003809044744735E-2"/>
                  <c:y val="-1.93929472886853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72-48CD-A6E3-56E1935F3D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'Неделя 04.04.-08.04.'!$D$9:$G$9</c:f>
              <c:strCache>
                <c:ptCount val="4"/>
                <c:pt idx="0">
                  <c:v>Недружественные страны</c:v>
                </c:pt>
                <c:pt idx="1">
                  <c:v>Дружественные страны</c:v>
                </c:pt>
                <c:pt idx="2">
                  <c:v>Россия</c:v>
                </c:pt>
                <c:pt idx="3">
                  <c:v>Нет предложений</c:v>
                </c:pt>
              </c:strCache>
            </c:strRef>
          </c:cat>
          <c:val>
            <c:numRef>
              <c:f>'Неделя 04.04.-08.04.'!$D$14:$G$14</c:f>
              <c:numCache>
                <c:formatCode>0.00%</c:formatCode>
                <c:ptCount val="4"/>
                <c:pt idx="0">
                  <c:v>8.0981813289326375E-3</c:v>
                </c:pt>
                <c:pt idx="1">
                  <c:v>5.2485182904732667E-3</c:v>
                </c:pt>
                <c:pt idx="2">
                  <c:v>0.97007339831743689</c:v>
                </c:pt>
                <c:pt idx="3">
                  <c:v>1.6579902063157147E-2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72-48CD-A6E3-56E1935F3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1110454308403405E-4"/>
          <c:y val="0.80539627483980269"/>
          <c:w val="0.99908889545691593"/>
          <c:h val="0.175824387065324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% по</a:t>
            </a:r>
            <a:r>
              <a:rPr lang="ru-RU" baseline="0" dirty="0"/>
              <a:t> количеству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'график по кол-ву'!$C$1</c:f>
              <c:strCache>
                <c:ptCount val="1"/>
                <c:pt idx="0">
                  <c:v>Недружественные страны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strRef>
              <c:f>'график по кол-ву'!$A$2:$A$23</c:f>
              <c:strCache>
                <c:ptCount val="22"/>
                <c:pt idx="0">
                  <c:v>14.03</c:v>
                </c:pt>
                <c:pt idx="1">
                  <c:v>15.03</c:v>
                </c:pt>
                <c:pt idx="2">
                  <c:v>16.03</c:v>
                </c:pt>
                <c:pt idx="3">
                  <c:v>17.03</c:v>
                </c:pt>
                <c:pt idx="4">
                  <c:v>18.03</c:v>
                </c:pt>
                <c:pt idx="5">
                  <c:v>21.03</c:v>
                </c:pt>
                <c:pt idx="6">
                  <c:v>22.03</c:v>
                </c:pt>
                <c:pt idx="7">
                  <c:v>23.03</c:v>
                </c:pt>
                <c:pt idx="8">
                  <c:v>24.03</c:v>
                </c:pt>
                <c:pt idx="9">
                  <c:v>25.03</c:v>
                </c:pt>
                <c:pt idx="10">
                  <c:v>28.03</c:v>
                </c:pt>
                <c:pt idx="11">
                  <c:v>29.03</c:v>
                </c:pt>
                <c:pt idx="12">
                  <c:v>30.03</c:v>
                </c:pt>
                <c:pt idx="13">
                  <c:v>31.03</c:v>
                </c:pt>
                <c:pt idx="14">
                  <c:v>01.04</c:v>
                </c:pt>
                <c:pt idx="15">
                  <c:v>04.04</c:v>
                </c:pt>
                <c:pt idx="16">
                  <c:v>05.04</c:v>
                </c:pt>
                <c:pt idx="17">
                  <c:v>06.04</c:v>
                </c:pt>
                <c:pt idx="18">
                  <c:v>07.04</c:v>
                </c:pt>
                <c:pt idx="19">
                  <c:v>08.04</c:v>
                </c:pt>
                <c:pt idx="20">
                  <c:v>11.04</c:v>
                </c:pt>
                <c:pt idx="21">
                  <c:v>12.04</c:v>
                </c:pt>
              </c:strCache>
            </c:strRef>
          </c:cat>
          <c:val>
            <c:numRef>
              <c:f>'график по кол-ву'!$C$2:$C$23</c:f>
              <c:numCache>
                <c:formatCode>0.00%</c:formatCode>
                <c:ptCount val="22"/>
                <c:pt idx="0">
                  <c:v>0.26409707351891504</c:v>
                </c:pt>
                <c:pt idx="1">
                  <c:v>0.21651376146788992</c:v>
                </c:pt>
                <c:pt idx="2">
                  <c:v>0.13179190751445086</c:v>
                </c:pt>
                <c:pt idx="3">
                  <c:v>9.0664875755540636E-2</c:v>
                </c:pt>
                <c:pt idx="4">
                  <c:v>1.1122345803842264E-2</c:v>
                </c:pt>
                <c:pt idx="5">
                  <c:v>0.15580448065173116</c:v>
                </c:pt>
                <c:pt idx="6">
                  <c:v>0.20568335588633288</c:v>
                </c:pt>
                <c:pt idx="7">
                  <c:v>3.4013605442176874E-2</c:v>
                </c:pt>
                <c:pt idx="8">
                  <c:v>6.0344827586206899E-2</c:v>
                </c:pt>
                <c:pt idx="9">
                  <c:v>0.16396761133603238</c:v>
                </c:pt>
                <c:pt idx="10">
                  <c:v>0.11666666666666667</c:v>
                </c:pt>
                <c:pt idx="11">
                  <c:v>0.15174129353233831</c:v>
                </c:pt>
                <c:pt idx="12">
                  <c:v>4.472843450479233E-2</c:v>
                </c:pt>
                <c:pt idx="13">
                  <c:v>4.5283018867924525E-2</c:v>
                </c:pt>
                <c:pt idx="14">
                  <c:v>2.2883295194508008E-2</c:v>
                </c:pt>
                <c:pt idx="15">
                  <c:v>5.4385964912280704E-2</c:v>
                </c:pt>
                <c:pt idx="16">
                  <c:v>0.10158730158730159</c:v>
                </c:pt>
                <c:pt idx="17">
                  <c:v>3.6842105263157891E-2</c:v>
                </c:pt>
                <c:pt idx="18">
                  <c:v>5.5727554179566562E-2</c:v>
                </c:pt>
                <c:pt idx="19">
                  <c:v>7.4906367041198504E-2</c:v>
                </c:pt>
                <c:pt idx="20">
                  <c:v>0.26193247962747379</c:v>
                </c:pt>
                <c:pt idx="21">
                  <c:v>0.20351758793969849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47-4FDA-BE88-DC68841F6D3B}"/>
            </c:ext>
          </c:extLst>
        </c:ser>
        <c:ser>
          <c:idx val="2"/>
          <c:order val="2"/>
          <c:tx>
            <c:strRef>
              <c:f>'график по кол-ву'!$D$1</c:f>
              <c:strCache>
                <c:ptCount val="1"/>
                <c:pt idx="0">
                  <c:v>Дружественные страны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'график по кол-ву'!$A$2:$A$23</c:f>
              <c:strCache>
                <c:ptCount val="22"/>
                <c:pt idx="0">
                  <c:v>14.03</c:v>
                </c:pt>
                <c:pt idx="1">
                  <c:v>15.03</c:v>
                </c:pt>
                <c:pt idx="2">
                  <c:v>16.03</c:v>
                </c:pt>
                <c:pt idx="3">
                  <c:v>17.03</c:v>
                </c:pt>
                <c:pt idx="4">
                  <c:v>18.03</c:v>
                </c:pt>
                <c:pt idx="5">
                  <c:v>21.03</c:v>
                </c:pt>
                <c:pt idx="6">
                  <c:v>22.03</c:v>
                </c:pt>
                <c:pt idx="7">
                  <c:v>23.03</c:v>
                </c:pt>
                <c:pt idx="8">
                  <c:v>24.03</c:v>
                </c:pt>
                <c:pt idx="9">
                  <c:v>25.03</c:v>
                </c:pt>
                <c:pt idx="10">
                  <c:v>28.03</c:v>
                </c:pt>
                <c:pt idx="11">
                  <c:v>29.03</c:v>
                </c:pt>
                <c:pt idx="12">
                  <c:v>30.03</c:v>
                </c:pt>
                <c:pt idx="13">
                  <c:v>31.03</c:v>
                </c:pt>
                <c:pt idx="14">
                  <c:v>01.04</c:v>
                </c:pt>
                <c:pt idx="15">
                  <c:v>04.04</c:v>
                </c:pt>
                <c:pt idx="16">
                  <c:v>05.04</c:v>
                </c:pt>
                <c:pt idx="17">
                  <c:v>06.04</c:v>
                </c:pt>
                <c:pt idx="18">
                  <c:v>07.04</c:v>
                </c:pt>
                <c:pt idx="19">
                  <c:v>08.04</c:v>
                </c:pt>
                <c:pt idx="20">
                  <c:v>11.04</c:v>
                </c:pt>
                <c:pt idx="21">
                  <c:v>12.04</c:v>
                </c:pt>
              </c:strCache>
            </c:strRef>
          </c:cat>
          <c:val>
            <c:numRef>
              <c:f>'график по кол-ву'!$D$2:$D$23</c:f>
              <c:numCache>
                <c:formatCode>0.00%</c:formatCode>
                <c:ptCount val="22"/>
                <c:pt idx="0">
                  <c:v>0.12990720913633119</c:v>
                </c:pt>
                <c:pt idx="1">
                  <c:v>6.4220183486238536E-2</c:v>
                </c:pt>
                <c:pt idx="2">
                  <c:v>0.12369942196531791</c:v>
                </c:pt>
                <c:pt idx="3">
                  <c:v>1.7461383478844864E-2</c:v>
                </c:pt>
                <c:pt idx="4">
                  <c:v>2.8311425682507583E-2</c:v>
                </c:pt>
                <c:pt idx="5">
                  <c:v>6.5173116089613028E-2</c:v>
                </c:pt>
                <c:pt idx="6">
                  <c:v>4.0595399188092018E-2</c:v>
                </c:pt>
                <c:pt idx="7">
                  <c:v>7.029478458049887E-2</c:v>
                </c:pt>
                <c:pt idx="8">
                  <c:v>3.017241379310345E-2</c:v>
                </c:pt>
                <c:pt idx="9">
                  <c:v>8.2995951417004055E-2</c:v>
                </c:pt>
                <c:pt idx="10">
                  <c:v>4.8333333333333332E-2</c:v>
                </c:pt>
                <c:pt idx="11">
                  <c:v>5.721393034825871E-2</c:v>
                </c:pt>
                <c:pt idx="12">
                  <c:v>8.9456869009584661E-2</c:v>
                </c:pt>
                <c:pt idx="13">
                  <c:v>4.1509433962264149E-2</c:v>
                </c:pt>
                <c:pt idx="14">
                  <c:v>2.5171624713958809E-2</c:v>
                </c:pt>
                <c:pt idx="15">
                  <c:v>8.0701754385964913E-2</c:v>
                </c:pt>
                <c:pt idx="16">
                  <c:v>8.8888888888888892E-2</c:v>
                </c:pt>
                <c:pt idx="17">
                  <c:v>0.10526315789473684</c:v>
                </c:pt>
                <c:pt idx="18">
                  <c:v>0.16718266253869968</c:v>
                </c:pt>
                <c:pt idx="19">
                  <c:v>0.15355805243445692</c:v>
                </c:pt>
                <c:pt idx="20">
                  <c:v>8.4982537834691507E-2</c:v>
                </c:pt>
                <c:pt idx="21">
                  <c:v>6.78391959798995E-2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47-4FDA-BE88-DC68841F6D3B}"/>
            </c:ext>
          </c:extLst>
        </c:ser>
        <c:ser>
          <c:idx val="3"/>
          <c:order val="3"/>
          <c:tx>
            <c:strRef>
              <c:f>'график по кол-ву'!$E$1</c:f>
              <c:strCache>
                <c:ptCount val="1"/>
                <c:pt idx="0">
                  <c:v>Россия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'график по кол-ву'!$A$2:$A$23</c:f>
              <c:strCache>
                <c:ptCount val="22"/>
                <c:pt idx="0">
                  <c:v>14.03</c:v>
                </c:pt>
                <c:pt idx="1">
                  <c:v>15.03</c:v>
                </c:pt>
                <c:pt idx="2">
                  <c:v>16.03</c:v>
                </c:pt>
                <c:pt idx="3">
                  <c:v>17.03</c:v>
                </c:pt>
                <c:pt idx="4">
                  <c:v>18.03</c:v>
                </c:pt>
                <c:pt idx="5">
                  <c:v>21.03</c:v>
                </c:pt>
                <c:pt idx="6">
                  <c:v>22.03</c:v>
                </c:pt>
                <c:pt idx="7">
                  <c:v>23.03</c:v>
                </c:pt>
                <c:pt idx="8">
                  <c:v>24.03</c:v>
                </c:pt>
                <c:pt idx="9">
                  <c:v>25.03</c:v>
                </c:pt>
                <c:pt idx="10">
                  <c:v>28.03</c:v>
                </c:pt>
                <c:pt idx="11">
                  <c:v>29.03</c:v>
                </c:pt>
                <c:pt idx="12">
                  <c:v>30.03</c:v>
                </c:pt>
                <c:pt idx="13">
                  <c:v>31.03</c:v>
                </c:pt>
                <c:pt idx="14">
                  <c:v>01.04</c:v>
                </c:pt>
                <c:pt idx="15">
                  <c:v>04.04</c:v>
                </c:pt>
                <c:pt idx="16">
                  <c:v>05.04</c:v>
                </c:pt>
                <c:pt idx="17">
                  <c:v>06.04</c:v>
                </c:pt>
                <c:pt idx="18">
                  <c:v>07.04</c:v>
                </c:pt>
                <c:pt idx="19">
                  <c:v>08.04</c:v>
                </c:pt>
                <c:pt idx="20">
                  <c:v>11.04</c:v>
                </c:pt>
                <c:pt idx="21">
                  <c:v>12.04</c:v>
                </c:pt>
              </c:strCache>
            </c:strRef>
          </c:cat>
          <c:val>
            <c:numRef>
              <c:f>'график по кол-ву'!$E$2:$E$23</c:f>
              <c:numCache>
                <c:formatCode>0.00%</c:formatCode>
                <c:ptCount val="22"/>
                <c:pt idx="0">
                  <c:v>0.51463240542469668</c:v>
                </c:pt>
                <c:pt idx="1">
                  <c:v>0.5467889908256881</c:v>
                </c:pt>
                <c:pt idx="2">
                  <c:v>0.69826589595375721</c:v>
                </c:pt>
                <c:pt idx="3">
                  <c:v>0.78240429818670254</c:v>
                </c:pt>
                <c:pt idx="4">
                  <c:v>0.8442871587462083</c:v>
                </c:pt>
                <c:pt idx="5">
                  <c:v>0.58248472505091653</c:v>
                </c:pt>
                <c:pt idx="6">
                  <c:v>0.60216508795669821</c:v>
                </c:pt>
                <c:pt idx="7">
                  <c:v>0.52154195011337867</c:v>
                </c:pt>
                <c:pt idx="8">
                  <c:v>0.68103448275862066</c:v>
                </c:pt>
                <c:pt idx="9">
                  <c:v>0.667004048582996</c:v>
                </c:pt>
                <c:pt idx="10">
                  <c:v>0.67</c:v>
                </c:pt>
                <c:pt idx="11">
                  <c:v>0.61940298507462688</c:v>
                </c:pt>
                <c:pt idx="12">
                  <c:v>0.56549520766773165</c:v>
                </c:pt>
                <c:pt idx="13">
                  <c:v>0.63018867924528299</c:v>
                </c:pt>
                <c:pt idx="14">
                  <c:v>0.86842105263157898</c:v>
                </c:pt>
                <c:pt idx="15">
                  <c:v>0.80087719298245619</c:v>
                </c:pt>
                <c:pt idx="16">
                  <c:v>0.66666666666666663</c:v>
                </c:pt>
                <c:pt idx="17">
                  <c:v>0.54736842105263162</c:v>
                </c:pt>
                <c:pt idx="18">
                  <c:v>0.55417956656346745</c:v>
                </c:pt>
                <c:pt idx="19">
                  <c:v>0.60299625468164797</c:v>
                </c:pt>
                <c:pt idx="20">
                  <c:v>0.57857974388824218</c:v>
                </c:pt>
                <c:pt idx="21">
                  <c:v>0.61055276381909551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F47-4FDA-BE88-DC68841F6D3B}"/>
            </c:ext>
          </c:extLst>
        </c:ser>
        <c:ser>
          <c:idx val="4"/>
          <c:order val="4"/>
          <c:tx>
            <c:strRef>
              <c:f>'график по кол-ву'!$F$1</c:f>
              <c:strCache>
                <c:ptCount val="1"/>
                <c:pt idx="0">
                  <c:v>Нет предложений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bg1"/>
                </a:solidFill>
              </a:ln>
              <a:effectLst/>
            </c:spPr>
          </c:marker>
          <c:cat>
            <c:strRef>
              <c:f>'график по кол-ву'!$A$2:$A$23</c:f>
              <c:strCache>
                <c:ptCount val="22"/>
                <c:pt idx="0">
                  <c:v>14.03</c:v>
                </c:pt>
                <c:pt idx="1">
                  <c:v>15.03</c:v>
                </c:pt>
                <c:pt idx="2">
                  <c:v>16.03</c:v>
                </c:pt>
                <c:pt idx="3">
                  <c:v>17.03</c:v>
                </c:pt>
                <c:pt idx="4">
                  <c:v>18.03</c:v>
                </c:pt>
                <c:pt idx="5">
                  <c:v>21.03</c:v>
                </c:pt>
                <c:pt idx="6">
                  <c:v>22.03</c:v>
                </c:pt>
                <c:pt idx="7">
                  <c:v>23.03</c:v>
                </c:pt>
                <c:pt idx="8">
                  <c:v>24.03</c:v>
                </c:pt>
                <c:pt idx="9">
                  <c:v>25.03</c:v>
                </c:pt>
                <c:pt idx="10">
                  <c:v>28.03</c:v>
                </c:pt>
                <c:pt idx="11">
                  <c:v>29.03</c:v>
                </c:pt>
                <c:pt idx="12">
                  <c:v>30.03</c:v>
                </c:pt>
                <c:pt idx="13">
                  <c:v>31.03</c:v>
                </c:pt>
                <c:pt idx="14">
                  <c:v>01.04</c:v>
                </c:pt>
                <c:pt idx="15">
                  <c:v>04.04</c:v>
                </c:pt>
                <c:pt idx="16">
                  <c:v>05.04</c:v>
                </c:pt>
                <c:pt idx="17">
                  <c:v>06.04</c:v>
                </c:pt>
                <c:pt idx="18">
                  <c:v>07.04</c:v>
                </c:pt>
                <c:pt idx="19">
                  <c:v>08.04</c:v>
                </c:pt>
                <c:pt idx="20">
                  <c:v>11.04</c:v>
                </c:pt>
                <c:pt idx="21">
                  <c:v>12.04</c:v>
                </c:pt>
              </c:strCache>
            </c:strRef>
          </c:cat>
          <c:val>
            <c:numRef>
              <c:f>'график по кол-ву'!$F$2:$F$23</c:f>
              <c:numCache>
                <c:formatCode>0.00%</c:formatCode>
                <c:ptCount val="22"/>
                <c:pt idx="0">
                  <c:v>9.1363311920057103E-2</c:v>
                </c:pt>
                <c:pt idx="1">
                  <c:v>0.1724770642201835</c:v>
                </c:pt>
                <c:pt idx="2">
                  <c:v>4.6242774566473986E-2</c:v>
                </c:pt>
                <c:pt idx="3">
                  <c:v>0.10946944257891202</c:v>
                </c:pt>
                <c:pt idx="4">
                  <c:v>0.11627906976744186</c:v>
                </c:pt>
                <c:pt idx="5">
                  <c:v>0.19653767820773932</c:v>
                </c:pt>
                <c:pt idx="6">
                  <c:v>0.15155615696887687</c:v>
                </c:pt>
                <c:pt idx="7">
                  <c:v>0.37414965986394561</c:v>
                </c:pt>
                <c:pt idx="8">
                  <c:v>0.22844827586206898</c:v>
                </c:pt>
                <c:pt idx="9">
                  <c:v>8.6032388663967604E-2</c:v>
                </c:pt>
                <c:pt idx="10">
                  <c:v>0.16500000000000001</c:v>
                </c:pt>
                <c:pt idx="11">
                  <c:v>0.17164179104477612</c:v>
                </c:pt>
                <c:pt idx="12">
                  <c:v>0.30031948881789139</c:v>
                </c:pt>
                <c:pt idx="13">
                  <c:v>0.28301886792452829</c:v>
                </c:pt>
                <c:pt idx="14">
                  <c:v>8.3524027459954228E-2</c:v>
                </c:pt>
                <c:pt idx="15">
                  <c:v>6.403508771929825E-2</c:v>
                </c:pt>
                <c:pt idx="16">
                  <c:v>0.14285714285714285</c:v>
                </c:pt>
                <c:pt idx="17">
                  <c:v>0.31052631578947371</c:v>
                </c:pt>
                <c:pt idx="18">
                  <c:v>0.22291021671826625</c:v>
                </c:pt>
                <c:pt idx="19">
                  <c:v>0.16853932584269662</c:v>
                </c:pt>
                <c:pt idx="20">
                  <c:v>7.4505238649592548E-2</c:v>
                </c:pt>
                <c:pt idx="21">
                  <c:v>0.11809045226130653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F47-4FDA-BE88-DC68841F6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7120079"/>
        <c:axId val="1107125903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'график по кол-ву'!$B$1</c15:sqref>
                        </c15:formulaRef>
                      </c:ext>
                    </c:extLst>
                    <c:strCache>
                      <c:ptCount val="1"/>
                      <c:pt idx="0">
                        <c:v>ед. изм.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'график по кол-ву'!$A$2:$A$23</c15:sqref>
                        </c15:formulaRef>
                      </c:ext>
                    </c:extLst>
                    <c:strCache>
                      <c:ptCount val="22"/>
                      <c:pt idx="0">
                        <c:v>14.03</c:v>
                      </c:pt>
                      <c:pt idx="1">
                        <c:v>15.03</c:v>
                      </c:pt>
                      <c:pt idx="2">
                        <c:v>16.03</c:v>
                      </c:pt>
                      <c:pt idx="3">
                        <c:v>17.03</c:v>
                      </c:pt>
                      <c:pt idx="4">
                        <c:v>18.03</c:v>
                      </c:pt>
                      <c:pt idx="5">
                        <c:v>21.03</c:v>
                      </c:pt>
                      <c:pt idx="6">
                        <c:v>22.03</c:v>
                      </c:pt>
                      <c:pt idx="7">
                        <c:v>23.03</c:v>
                      </c:pt>
                      <c:pt idx="8">
                        <c:v>24.03</c:v>
                      </c:pt>
                      <c:pt idx="9">
                        <c:v>25.03</c:v>
                      </c:pt>
                      <c:pt idx="10">
                        <c:v>28.03</c:v>
                      </c:pt>
                      <c:pt idx="11">
                        <c:v>29.03</c:v>
                      </c:pt>
                      <c:pt idx="12">
                        <c:v>30.03</c:v>
                      </c:pt>
                      <c:pt idx="13">
                        <c:v>31.03</c:v>
                      </c:pt>
                      <c:pt idx="14">
                        <c:v>01.04</c:v>
                      </c:pt>
                      <c:pt idx="15">
                        <c:v>04.04</c:v>
                      </c:pt>
                      <c:pt idx="16">
                        <c:v>05.04</c:v>
                      </c:pt>
                      <c:pt idx="17">
                        <c:v>06.04</c:v>
                      </c:pt>
                      <c:pt idx="18">
                        <c:v>07.04</c:v>
                      </c:pt>
                      <c:pt idx="19">
                        <c:v>08.04</c:v>
                      </c:pt>
                      <c:pt idx="20">
                        <c:v>11.04</c:v>
                      </c:pt>
                      <c:pt idx="21">
                        <c:v>12.04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'график по кол-ву'!$B$2:$B$23</c15:sqref>
                        </c15:formulaRef>
                      </c:ext>
                    </c:extLst>
                    <c:numCache>
                      <c:formatCode>@</c:formatCode>
                      <c:ptCount val="2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BF47-4FDA-BE88-DC68841F6D3B}"/>
                  </c:ext>
                </c:extLst>
              </c15:ser>
            </c15:filteredLineSeries>
          </c:ext>
        </c:extLst>
      </c:lineChart>
      <c:catAx>
        <c:axId val="110712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7125903"/>
        <c:crosses val="autoZero"/>
        <c:auto val="1"/>
        <c:lblAlgn val="ctr"/>
        <c:lblOffset val="100"/>
        <c:noMultiLvlLbl val="0"/>
      </c:catAx>
      <c:valAx>
        <c:axId val="110712590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712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D103441-AAFB-498F-905B-8E5071C99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809" cy="339884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defTabSz="90965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6E59FB5-F225-40D6-8A19-F2FC3570C4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4833" y="0"/>
            <a:ext cx="4301809" cy="339884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defTabSz="90965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E83EEC-3FCE-486A-8E44-1B2230377579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CA14804A-BDF2-4B7C-9209-334832CA7F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9EB5964D-7AA0-4BC6-9943-05F070235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3457" y="3228896"/>
            <a:ext cx="7941312" cy="3058954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25BD03-956C-4787-B435-72DA1BD417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1809" cy="339884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defTabSz="909653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28ACE7-FAC1-433C-B0A5-8C5E7287A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4833" y="6456218"/>
            <a:ext cx="4301809" cy="339884"/>
          </a:xfrm>
          <a:prstGeom prst="rect">
            <a:avLst/>
          </a:prstGeom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 defTabSz="905272" eaLnBrk="1" hangingPunct="1">
              <a:defRPr sz="1200" smtClean="0"/>
            </a:lvl1pPr>
          </a:lstStyle>
          <a:p>
            <a:pPr>
              <a:defRPr/>
            </a:pPr>
            <a:fld id="{D517316D-A4AD-43FE-90F9-41CC3552C5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676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31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0612" algn="l" defTabSz="90431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4315" algn="l" defTabSz="90431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8019" algn="l" defTabSz="90431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0217" algn="l" defTabSz="90431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5651" algn="l" defTabSz="9063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8807" algn="l" defTabSz="9063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2003" algn="l" defTabSz="9063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5205" algn="l" defTabSz="9063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34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5630" indent="0" algn="ctr">
              <a:buNone/>
              <a:defRPr sz="1500"/>
            </a:lvl2pPr>
            <a:lvl3pPr marL="672150" indent="0" algn="ctr">
              <a:buNone/>
              <a:defRPr sz="1400"/>
            </a:lvl3pPr>
            <a:lvl4pPr marL="1008232" indent="0" algn="ctr">
              <a:buNone/>
              <a:defRPr sz="1200"/>
            </a:lvl4pPr>
            <a:lvl5pPr marL="1344446" indent="0" algn="ctr">
              <a:buNone/>
              <a:defRPr sz="1200"/>
            </a:lvl5pPr>
            <a:lvl6pPr marL="1680563" indent="0" algn="ctr">
              <a:buNone/>
              <a:defRPr sz="1200"/>
            </a:lvl6pPr>
            <a:lvl7pPr marL="2016191" indent="0" algn="ctr">
              <a:buNone/>
              <a:defRPr sz="1200"/>
            </a:lvl7pPr>
            <a:lvl8pPr marL="2352231" indent="0" algn="ctr">
              <a:buNone/>
              <a:defRPr sz="1200"/>
            </a:lvl8pPr>
            <a:lvl9pPr marL="2688386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4EEEE-4F3D-4A9E-8BD7-1C62F783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3828D6-3E33-44CF-8D67-07BCF7ABF9B7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BC7A6-6AB7-4DAB-A413-65FBE566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8860F5-73C4-42F8-BEA5-887704E4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6C73BAA-23AD-4ECF-A4CB-F1E7BC6114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837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61EEC5-A048-4C25-8A4C-60EDA54B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37129A-5CCC-4C86-B4F5-B8436D6921F9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275807-916D-4284-8DDD-3B21A3A8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AD908-B5D2-4FC5-B651-8BD8D8FF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E14D04B7-7097-4511-9764-A0DBC6A1F1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913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4647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85" y="274647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C279D-E772-433A-A6BE-CA70597B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3871DD-323C-4935-9D94-1CF35EAAA90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B7ABB-21B5-4BC8-B8AA-80E11EEF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43B21-18AE-4089-9666-8110886C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4B5304C-50C1-44D6-8DBF-64A4FFA96B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4258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85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9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9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8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6EABE-829C-42A4-AD47-B20A4623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51391-941B-4AD4-93B4-2563BE8FBD7E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DA7233-E22E-4B0D-88A1-354D46E8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3BA025-43B6-4154-ACA1-8D859129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255FDFC8-2B7C-493E-A079-49611C0AE1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2635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1B14E3-CF03-498C-B2DD-995A3AE7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EF371-6EF5-486B-8ABB-4D3C32D6CCE9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5DA1C7-AB0A-46ED-A93D-5E5612C97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B42F8C-324C-468A-A6EE-7CA0DB006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3A48ADD8-9929-4EC3-A15D-A9C220F13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7898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7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95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9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9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84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83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81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5EFDB8-762C-4622-BD07-4FBB80DA6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07D2A-83CE-4311-9B23-CAF5D613F5D3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DB5EFF-EC24-4169-BD13-CFBF16EFE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31B36-C49B-4F3D-8DB5-70E05D936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FED3F92F-5593-4C75-BA63-4EF8EDE400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148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0994C6B-B4C9-4702-AB1E-1735EDB33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3A89E-F93D-40A1-9542-292C2C79583A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A309E99-CE7E-4297-87E1-4F84D5D11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F088AEC-BFFF-4552-95A9-106065A2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49E439A9-3400-44D1-A9C4-CB75A1F002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420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780" indent="0">
              <a:buNone/>
              <a:defRPr sz="2000" b="1"/>
            </a:lvl2pPr>
            <a:lvl3pPr marL="899596" indent="0">
              <a:buNone/>
              <a:defRPr sz="1800" b="1"/>
            </a:lvl3pPr>
            <a:lvl4pPr marL="1349396" indent="0">
              <a:buNone/>
              <a:defRPr sz="1600" b="1"/>
            </a:lvl4pPr>
            <a:lvl5pPr marL="1799189" indent="0">
              <a:buNone/>
              <a:defRPr sz="1600" b="1"/>
            </a:lvl5pPr>
            <a:lvl6pPr marL="2248610" indent="0">
              <a:buNone/>
              <a:defRPr sz="1600" b="1"/>
            </a:lvl6pPr>
            <a:lvl7pPr marL="2698462" indent="0">
              <a:buNone/>
              <a:defRPr sz="1600" b="1"/>
            </a:lvl7pPr>
            <a:lvl8pPr marL="3148307" indent="0">
              <a:buNone/>
              <a:defRPr sz="1600" b="1"/>
            </a:lvl8pPr>
            <a:lvl9pPr marL="35981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69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780" indent="0">
              <a:buNone/>
              <a:defRPr sz="2000" b="1"/>
            </a:lvl2pPr>
            <a:lvl3pPr marL="899596" indent="0">
              <a:buNone/>
              <a:defRPr sz="1800" b="1"/>
            </a:lvl3pPr>
            <a:lvl4pPr marL="1349396" indent="0">
              <a:buNone/>
              <a:defRPr sz="1600" b="1"/>
            </a:lvl4pPr>
            <a:lvl5pPr marL="1799189" indent="0">
              <a:buNone/>
              <a:defRPr sz="1600" b="1"/>
            </a:lvl5pPr>
            <a:lvl6pPr marL="2248610" indent="0">
              <a:buNone/>
              <a:defRPr sz="1600" b="1"/>
            </a:lvl6pPr>
            <a:lvl7pPr marL="2698462" indent="0">
              <a:buNone/>
              <a:defRPr sz="1600" b="1"/>
            </a:lvl7pPr>
            <a:lvl8pPr marL="3148307" indent="0">
              <a:buNone/>
              <a:defRPr sz="1600" b="1"/>
            </a:lvl8pPr>
            <a:lvl9pPr marL="35981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69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B849978E-BE7F-4AAC-9393-DAF3A0AA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2AF11-F3B5-4734-B4F7-5982124B027F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81444DF-C978-4E8B-A60B-E65AF4D9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93D546C-7337-4F77-BAB0-207C3CAD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F5086EC9-6226-45FF-97C1-43D2040452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7050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24351CCB-364E-4A53-9ABE-30FCFB095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A58C6-2BA3-43D2-851C-ACCB7BED7ADF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C3F2887C-9AA3-4555-88BA-96F354F1B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BCCBF80-DFCE-40E6-8D76-73B4CF64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4231DDFD-CE17-4385-B21D-0B8F56250D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6187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DD0D985-BAF2-4E3C-A42A-604431FC3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1A42-3011-4C31-AF54-12A98EF49120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84D9DA9-48AC-47D9-B80D-3D8704B8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84B1DCC-D736-4807-B5D8-BE663965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2D44D3F9-4938-4424-A9F8-088F302EDB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6118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546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49780" indent="0">
              <a:buNone/>
              <a:defRPr sz="1200"/>
            </a:lvl2pPr>
            <a:lvl3pPr marL="899596" indent="0">
              <a:buNone/>
              <a:defRPr sz="1000"/>
            </a:lvl3pPr>
            <a:lvl4pPr marL="1349396" indent="0">
              <a:buNone/>
              <a:defRPr sz="900"/>
            </a:lvl4pPr>
            <a:lvl5pPr marL="1799189" indent="0">
              <a:buNone/>
              <a:defRPr sz="900"/>
            </a:lvl5pPr>
            <a:lvl6pPr marL="2248610" indent="0">
              <a:buNone/>
              <a:defRPr sz="900"/>
            </a:lvl6pPr>
            <a:lvl7pPr marL="2698462" indent="0">
              <a:buNone/>
              <a:defRPr sz="900"/>
            </a:lvl7pPr>
            <a:lvl8pPr marL="3148307" indent="0">
              <a:buNone/>
              <a:defRPr sz="900"/>
            </a:lvl8pPr>
            <a:lvl9pPr marL="359811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AA8FCC7-0018-40B9-A7F6-738100CC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B2C63-6884-4175-8FAA-70DBFF118103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A30D4CC-F986-409D-96FE-FFABA273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4214326-087B-45EA-B0BA-2B994E52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2B95FC83-100E-4DE8-AE86-0838042981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365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56DF2A-9489-4390-99F5-E144F4B5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90F804-37B4-4CFC-9148-6D9B1C3EF0AF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7D9A96-1627-4BBD-BC98-8E880C02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1FF07-9285-43C2-837C-EAA15F00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C73FF233-E17D-444B-9755-97EBDE2BA3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9582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9780" indent="0">
              <a:buNone/>
              <a:defRPr sz="2800"/>
            </a:lvl2pPr>
            <a:lvl3pPr marL="899596" indent="0">
              <a:buNone/>
              <a:defRPr sz="2400"/>
            </a:lvl3pPr>
            <a:lvl4pPr marL="1349396" indent="0">
              <a:buNone/>
              <a:defRPr sz="2000"/>
            </a:lvl4pPr>
            <a:lvl5pPr marL="1799189" indent="0">
              <a:buNone/>
              <a:defRPr sz="2000"/>
            </a:lvl5pPr>
            <a:lvl6pPr marL="2248610" indent="0">
              <a:buNone/>
              <a:defRPr sz="2000"/>
            </a:lvl6pPr>
            <a:lvl7pPr marL="2698462" indent="0">
              <a:buNone/>
              <a:defRPr sz="2000"/>
            </a:lvl7pPr>
            <a:lvl8pPr marL="3148307" indent="0">
              <a:buNone/>
              <a:defRPr sz="2000"/>
            </a:lvl8pPr>
            <a:lvl9pPr marL="3598115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62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49780" indent="0">
              <a:buNone/>
              <a:defRPr sz="1200"/>
            </a:lvl2pPr>
            <a:lvl3pPr marL="899596" indent="0">
              <a:buNone/>
              <a:defRPr sz="1000"/>
            </a:lvl3pPr>
            <a:lvl4pPr marL="1349396" indent="0">
              <a:buNone/>
              <a:defRPr sz="900"/>
            </a:lvl4pPr>
            <a:lvl5pPr marL="1799189" indent="0">
              <a:buNone/>
              <a:defRPr sz="900"/>
            </a:lvl5pPr>
            <a:lvl6pPr marL="2248610" indent="0">
              <a:buNone/>
              <a:defRPr sz="900"/>
            </a:lvl6pPr>
            <a:lvl7pPr marL="2698462" indent="0">
              <a:buNone/>
              <a:defRPr sz="900"/>
            </a:lvl7pPr>
            <a:lvl8pPr marL="3148307" indent="0">
              <a:buNone/>
              <a:defRPr sz="900"/>
            </a:lvl8pPr>
            <a:lvl9pPr marL="359811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2BD6C14-3677-4C01-984F-3099FA9C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794DA-8048-40BC-8C86-5A66E5F6DA7C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45A65CE-014B-4797-8D2D-A08D082C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57F0FF7-752E-437C-95A2-C2750192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4BB1B385-3EC5-4CBC-A71A-432F8389C4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7816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1F4A75-8630-4D74-B111-913CA0B69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07ECF-3E0E-4904-A04C-69F2EAEDFAB1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BFBC15-E9B0-4775-ABD2-787D1525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FD03C-DA86-4570-98F8-607A705A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D2734BE2-2AC4-4626-BD72-16252D0C6C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9863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F0A64C-87C4-4457-90E3-61CBFC96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4F2A1-5C04-4C62-9D84-593FB866DC44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734CC-AEB2-4A05-88E3-5385CE27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23B22B-510E-4083-BAA9-EA944D27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825">
              <a:defRPr smtClean="0"/>
            </a:lvl1pPr>
          </a:lstStyle>
          <a:p>
            <a:pPr>
              <a:defRPr/>
            </a:pPr>
            <a:fld id="{7D53EE23-90A7-4614-B2C2-588676FDE9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2394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34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5630" indent="0" algn="ctr">
              <a:buNone/>
              <a:defRPr sz="1500"/>
            </a:lvl2pPr>
            <a:lvl3pPr marL="672150" indent="0" algn="ctr">
              <a:buNone/>
              <a:defRPr sz="1400"/>
            </a:lvl3pPr>
            <a:lvl4pPr marL="1008232" indent="0" algn="ctr">
              <a:buNone/>
              <a:defRPr sz="1200"/>
            </a:lvl4pPr>
            <a:lvl5pPr marL="1344446" indent="0" algn="ctr">
              <a:buNone/>
              <a:defRPr sz="1200"/>
            </a:lvl5pPr>
            <a:lvl6pPr marL="1680563" indent="0" algn="ctr">
              <a:buNone/>
              <a:defRPr sz="1200"/>
            </a:lvl6pPr>
            <a:lvl7pPr marL="2016191" indent="0" algn="ctr">
              <a:buNone/>
              <a:defRPr sz="1200"/>
            </a:lvl7pPr>
            <a:lvl8pPr marL="2352231" indent="0" algn="ctr">
              <a:buNone/>
              <a:defRPr sz="1200"/>
            </a:lvl8pPr>
            <a:lvl9pPr marL="2688386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4EEEE-4F3D-4A9E-8BD7-1C62F783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3828D6-3E33-44CF-8D67-07BCF7ABF9B7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BC7A6-6AB7-4DAB-A413-65FBE566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8860F5-73C4-42F8-BEA5-887704E4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6C73BAA-23AD-4ECF-A4CB-F1E7BC6114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4848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56DF2A-9489-4390-99F5-E144F4B5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90F804-37B4-4CFC-9148-6D9B1C3EF0AF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7D9A96-1627-4BBD-BC98-8E880C02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1FF07-9285-43C2-837C-EAA15F00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C73FF233-E17D-444B-9755-97EBDE2BA3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2041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31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56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2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08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444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05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161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522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883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CA177-E0AD-40CD-841E-5C75CE96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76D6BE-8F9C-4692-A66B-58618F792BE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4DFA39-9B2F-4CDE-97EA-154ED4FF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D9D6CF-B8DD-4FE1-A301-B2681C18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FABDD2C-D2CD-4DF4-A3CC-A7A5A9EF6F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0191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315BCC-C931-4296-BA1F-75B53891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46C482-835A-4C33-8F04-96979268A6E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B76BBB-41E1-43FB-BA18-FC4EA753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AC222-F802-42AA-BD83-5366801F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47F1216C-1CBF-4EA6-B995-7A3248670D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6170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630" indent="0">
              <a:buNone/>
              <a:defRPr sz="1500" b="1"/>
            </a:lvl2pPr>
            <a:lvl3pPr marL="672150" indent="0">
              <a:buNone/>
              <a:defRPr sz="1400" b="1"/>
            </a:lvl3pPr>
            <a:lvl4pPr marL="1008232" indent="0">
              <a:buNone/>
              <a:defRPr sz="1200" b="1"/>
            </a:lvl4pPr>
            <a:lvl5pPr marL="1344446" indent="0">
              <a:buNone/>
              <a:defRPr sz="1200" b="1"/>
            </a:lvl5pPr>
            <a:lvl6pPr marL="1680563" indent="0">
              <a:buNone/>
              <a:defRPr sz="1200" b="1"/>
            </a:lvl6pPr>
            <a:lvl7pPr marL="2016191" indent="0">
              <a:buNone/>
              <a:defRPr sz="1200" b="1"/>
            </a:lvl7pPr>
            <a:lvl8pPr marL="2352231" indent="0">
              <a:buNone/>
              <a:defRPr sz="1200" b="1"/>
            </a:lvl8pPr>
            <a:lvl9pPr marL="268838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630" indent="0">
              <a:buNone/>
              <a:defRPr sz="1500" b="1"/>
            </a:lvl2pPr>
            <a:lvl3pPr marL="672150" indent="0">
              <a:buNone/>
              <a:defRPr sz="1400" b="1"/>
            </a:lvl3pPr>
            <a:lvl4pPr marL="1008232" indent="0">
              <a:buNone/>
              <a:defRPr sz="1200" b="1"/>
            </a:lvl4pPr>
            <a:lvl5pPr marL="1344446" indent="0">
              <a:buNone/>
              <a:defRPr sz="1200" b="1"/>
            </a:lvl5pPr>
            <a:lvl6pPr marL="1680563" indent="0">
              <a:buNone/>
              <a:defRPr sz="1200" b="1"/>
            </a:lvl6pPr>
            <a:lvl7pPr marL="2016191" indent="0">
              <a:buNone/>
              <a:defRPr sz="1200" b="1"/>
            </a:lvl7pPr>
            <a:lvl8pPr marL="2352231" indent="0">
              <a:buNone/>
              <a:defRPr sz="1200" b="1"/>
            </a:lvl8pPr>
            <a:lvl9pPr marL="268838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C9CF5B-03CA-494A-B28D-C2EF94DD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15EA3E-0E02-4540-9437-A4E534E5A7EC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A1A708-D568-47E2-B93F-3749257C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0A6C4D-934A-4F35-87F5-6B535D17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294F0B92-858A-4B69-8980-A438CCF387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484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B27220-2889-4BBC-BBF4-2AF2FF83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697758-30C5-48DE-BF5D-98CB0C058EAB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D63FDE-FF4E-400A-8DAC-753EEA72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5CFF93-C73B-4510-94E8-6A1A8959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08806383-CF30-4A1D-A761-485CA8C856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3763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105EA3-16F2-407E-9F4D-F7973FDD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D87EC8-C993-420D-8310-CD8B68273C0D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845E16-387C-48B0-80A3-8CC54DF0D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CF238-14EF-4734-8501-8A6D5779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7284F3A4-5A23-40BC-A1DD-BC5B4DA0B6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74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31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56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2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08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444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05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161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522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883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CA177-E0AD-40CD-841E-5C75CE96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76D6BE-8F9C-4692-A66B-58618F792BE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4DFA39-9B2F-4CDE-97EA-154ED4FF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D9D6CF-B8DD-4FE1-A301-B2681C18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FABDD2C-D2CD-4DF4-A3CC-A7A5A9EF6F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5619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13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5630" indent="0">
              <a:buNone/>
              <a:defRPr sz="1100"/>
            </a:lvl2pPr>
            <a:lvl3pPr marL="672150" indent="0">
              <a:buNone/>
              <a:defRPr sz="900"/>
            </a:lvl3pPr>
            <a:lvl4pPr marL="1008232" indent="0">
              <a:buNone/>
              <a:defRPr sz="800"/>
            </a:lvl4pPr>
            <a:lvl5pPr marL="1344446" indent="0">
              <a:buNone/>
              <a:defRPr sz="800"/>
            </a:lvl5pPr>
            <a:lvl6pPr marL="1680563" indent="0">
              <a:buNone/>
              <a:defRPr sz="800"/>
            </a:lvl6pPr>
            <a:lvl7pPr marL="2016191" indent="0">
              <a:buNone/>
              <a:defRPr sz="800"/>
            </a:lvl7pPr>
            <a:lvl8pPr marL="2352231" indent="0">
              <a:buNone/>
              <a:defRPr sz="800"/>
            </a:lvl8pPr>
            <a:lvl9pPr marL="268838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C747AA-685B-40AB-89A4-66EE6E81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813DFA-72A8-4920-B22E-BC7D4428F0F1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3E397E-AD19-46C5-B752-373066F5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C48916-A6FF-4EDB-A850-90B0D2EE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BCD3EF29-81E2-4F11-8848-1390BBD3F2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1813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138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35630" indent="0">
              <a:buNone/>
              <a:defRPr sz="2100"/>
            </a:lvl2pPr>
            <a:lvl3pPr marL="672150" indent="0">
              <a:buNone/>
              <a:defRPr sz="1800"/>
            </a:lvl3pPr>
            <a:lvl4pPr marL="1008232" indent="0">
              <a:buNone/>
              <a:defRPr sz="1500"/>
            </a:lvl4pPr>
            <a:lvl5pPr marL="1344446" indent="0">
              <a:buNone/>
              <a:defRPr sz="1500"/>
            </a:lvl5pPr>
            <a:lvl6pPr marL="1680563" indent="0">
              <a:buNone/>
              <a:defRPr sz="1500"/>
            </a:lvl6pPr>
            <a:lvl7pPr marL="2016191" indent="0">
              <a:buNone/>
              <a:defRPr sz="1500"/>
            </a:lvl7pPr>
            <a:lvl8pPr marL="2352231" indent="0">
              <a:buNone/>
              <a:defRPr sz="1500"/>
            </a:lvl8pPr>
            <a:lvl9pPr marL="2688386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5630" indent="0">
              <a:buNone/>
              <a:defRPr sz="1100"/>
            </a:lvl2pPr>
            <a:lvl3pPr marL="672150" indent="0">
              <a:buNone/>
              <a:defRPr sz="900"/>
            </a:lvl3pPr>
            <a:lvl4pPr marL="1008232" indent="0">
              <a:buNone/>
              <a:defRPr sz="800"/>
            </a:lvl4pPr>
            <a:lvl5pPr marL="1344446" indent="0">
              <a:buNone/>
              <a:defRPr sz="800"/>
            </a:lvl5pPr>
            <a:lvl6pPr marL="1680563" indent="0">
              <a:buNone/>
              <a:defRPr sz="800"/>
            </a:lvl6pPr>
            <a:lvl7pPr marL="2016191" indent="0">
              <a:buNone/>
              <a:defRPr sz="800"/>
            </a:lvl7pPr>
            <a:lvl8pPr marL="2352231" indent="0">
              <a:buNone/>
              <a:defRPr sz="800"/>
            </a:lvl8pPr>
            <a:lvl9pPr marL="268838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3AD251-18AF-4D29-87DA-24C292C1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8245F9-B7BD-45A5-A31A-75DFC605539F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B6AFCF-BE91-44BF-9F36-4BCFF5C1E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D3C6-A0BF-44AA-99E8-DBA62447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7619E1C8-1A35-4A91-89C9-333CE92C21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7324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61EEC5-A048-4C25-8A4C-60EDA54B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37129A-5CCC-4C86-B4F5-B8436D6921F9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275807-916D-4284-8DDD-3B21A3A8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AD908-B5D2-4FC5-B651-8BD8D8FF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E14D04B7-7097-4511-9764-A0DBC6A1F1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9987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4647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85" y="274647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C279D-E772-433A-A6BE-CA70597B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3871DD-323C-4935-9D94-1CF35EAAA90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B7ABB-21B5-4BC8-B8AA-80E11EEF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43B21-18AE-4089-9666-8110886C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4B5304C-50C1-44D6-8DBF-64A4FFA96B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1299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8B5CBEEE-9361-4C98-A843-9B5D9891FA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345CB14F-D366-44C7-A64D-4E56947D8BE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45FF77-6E30-411D-8939-C612B65697FD}" type="datetimeFigureOut">
              <a:rPr lang="en-US"/>
              <a:pPr>
                <a:defRPr/>
              </a:pPr>
              <a:t>4/13/2022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F9DC2E4-59A8-4048-B9C3-EFC60EC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B1C07A50-E1E2-4BD2-8AE1-F91DF81E34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1146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34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5630" indent="0" algn="ctr">
              <a:buNone/>
              <a:defRPr sz="1500"/>
            </a:lvl2pPr>
            <a:lvl3pPr marL="672150" indent="0" algn="ctr">
              <a:buNone/>
              <a:defRPr sz="1400"/>
            </a:lvl3pPr>
            <a:lvl4pPr marL="1008232" indent="0" algn="ctr">
              <a:buNone/>
              <a:defRPr sz="1200"/>
            </a:lvl4pPr>
            <a:lvl5pPr marL="1344446" indent="0" algn="ctr">
              <a:buNone/>
              <a:defRPr sz="1200"/>
            </a:lvl5pPr>
            <a:lvl6pPr marL="1680563" indent="0" algn="ctr">
              <a:buNone/>
              <a:defRPr sz="1200"/>
            </a:lvl6pPr>
            <a:lvl7pPr marL="2016191" indent="0" algn="ctr">
              <a:buNone/>
              <a:defRPr sz="1200"/>
            </a:lvl7pPr>
            <a:lvl8pPr marL="2352231" indent="0" algn="ctr">
              <a:buNone/>
              <a:defRPr sz="1200"/>
            </a:lvl8pPr>
            <a:lvl9pPr marL="2688386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4EEEE-4F3D-4A9E-8BD7-1C62F783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3828D6-3E33-44CF-8D67-07BCF7ABF9B7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BC7A6-6AB7-4DAB-A413-65FBE566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8860F5-73C4-42F8-BEA5-887704E44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6C73BAA-23AD-4ECF-A4CB-F1E7BC6114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096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56DF2A-9489-4390-99F5-E144F4B5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90F804-37B4-4CFC-9148-6D9B1C3EF0AF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7D9A96-1627-4BBD-BC98-8E880C02F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1FF07-9285-43C2-837C-EAA15F00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C73FF233-E17D-444B-9755-97EBDE2BA3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3731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312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56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21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08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444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05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161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522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883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4CA177-E0AD-40CD-841E-5C75CE968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76D6BE-8F9C-4692-A66B-58618F792BE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4DFA39-9B2F-4CDE-97EA-154ED4FF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D9D6CF-B8DD-4FE1-A301-B2681C18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FABDD2C-D2CD-4DF4-A3CC-A7A5A9EF6F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5461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315BCC-C931-4296-BA1F-75B53891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46C482-835A-4C33-8F04-96979268A6E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B76BBB-41E1-43FB-BA18-FC4EA753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AC222-F802-42AA-BD83-5366801F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47F1216C-1CBF-4EA6-B995-7A3248670D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128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630" indent="0">
              <a:buNone/>
              <a:defRPr sz="1500" b="1"/>
            </a:lvl2pPr>
            <a:lvl3pPr marL="672150" indent="0">
              <a:buNone/>
              <a:defRPr sz="1400" b="1"/>
            </a:lvl3pPr>
            <a:lvl4pPr marL="1008232" indent="0">
              <a:buNone/>
              <a:defRPr sz="1200" b="1"/>
            </a:lvl4pPr>
            <a:lvl5pPr marL="1344446" indent="0">
              <a:buNone/>
              <a:defRPr sz="1200" b="1"/>
            </a:lvl5pPr>
            <a:lvl6pPr marL="1680563" indent="0">
              <a:buNone/>
              <a:defRPr sz="1200" b="1"/>
            </a:lvl6pPr>
            <a:lvl7pPr marL="2016191" indent="0">
              <a:buNone/>
              <a:defRPr sz="1200" b="1"/>
            </a:lvl7pPr>
            <a:lvl8pPr marL="2352231" indent="0">
              <a:buNone/>
              <a:defRPr sz="1200" b="1"/>
            </a:lvl8pPr>
            <a:lvl9pPr marL="268838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630" indent="0">
              <a:buNone/>
              <a:defRPr sz="1500" b="1"/>
            </a:lvl2pPr>
            <a:lvl3pPr marL="672150" indent="0">
              <a:buNone/>
              <a:defRPr sz="1400" b="1"/>
            </a:lvl3pPr>
            <a:lvl4pPr marL="1008232" indent="0">
              <a:buNone/>
              <a:defRPr sz="1200" b="1"/>
            </a:lvl4pPr>
            <a:lvl5pPr marL="1344446" indent="0">
              <a:buNone/>
              <a:defRPr sz="1200" b="1"/>
            </a:lvl5pPr>
            <a:lvl6pPr marL="1680563" indent="0">
              <a:buNone/>
              <a:defRPr sz="1200" b="1"/>
            </a:lvl6pPr>
            <a:lvl7pPr marL="2016191" indent="0">
              <a:buNone/>
              <a:defRPr sz="1200" b="1"/>
            </a:lvl7pPr>
            <a:lvl8pPr marL="2352231" indent="0">
              <a:buNone/>
              <a:defRPr sz="1200" b="1"/>
            </a:lvl8pPr>
            <a:lvl9pPr marL="268838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C9CF5B-03CA-494A-B28D-C2EF94DD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15EA3E-0E02-4540-9437-A4E534E5A7EC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A1A708-D568-47E2-B93F-3749257C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0A6C4D-934A-4F35-87F5-6B535D17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294F0B92-858A-4B69-8980-A438CCF387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1714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315BCC-C931-4296-BA1F-75B53891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46C482-835A-4C33-8F04-96979268A6E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B76BBB-41E1-43FB-BA18-FC4EA753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AC222-F802-42AA-BD83-5366801F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47F1216C-1CBF-4EA6-B995-7A3248670D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5410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B27220-2889-4BBC-BBF4-2AF2FF83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697758-30C5-48DE-BF5D-98CB0C058EAB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D63FDE-FF4E-400A-8DAC-753EEA72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5CFF93-C73B-4510-94E8-6A1A8959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08806383-CF30-4A1D-A761-485CA8C856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238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105EA3-16F2-407E-9F4D-F7973FDD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D87EC8-C993-420D-8310-CD8B68273C0D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845E16-387C-48B0-80A3-8CC54DF0D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CF238-14EF-4734-8501-8A6D5779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7284F3A4-5A23-40BC-A1DD-BC5B4DA0B6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802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13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5630" indent="0">
              <a:buNone/>
              <a:defRPr sz="1100"/>
            </a:lvl2pPr>
            <a:lvl3pPr marL="672150" indent="0">
              <a:buNone/>
              <a:defRPr sz="900"/>
            </a:lvl3pPr>
            <a:lvl4pPr marL="1008232" indent="0">
              <a:buNone/>
              <a:defRPr sz="800"/>
            </a:lvl4pPr>
            <a:lvl5pPr marL="1344446" indent="0">
              <a:buNone/>
              <a:defRPr sz="800"/>
            </a:lvl5pPr>
            <a:lvl6pPr marL="1680563" indent="0">
              <a:buNone/>
              <a:defRPr sz="800"/>
            </a:lvl6pPr>
            <a:lvl7pPr marL="2016191" indent="0">
              <a:buNone/>
              <a:defRPr sz="800"/>
            </a:lvl7pPr>
            <a:lvl8pPr marL="2352231" indent="0">
              <a:buNone/>
              <a:defRPr sz="800"/>
            </a:lvl8pPr>
            <a:lvl9pPr marL="268838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C747AA-685B-40AB-89A4-66EE6E81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813DFA-72A8-4920-B22E-BC7D4428F0F1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3E397E-AD19-46C5-B752-373066F5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C48916-A6FF-4EDB-A850-90B0D2EE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BCD3EF29-81E2-4F11-8848-1390BBD3F2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2342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138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35630" indent="0">
              <a:buNone/>
              <a:defRPr sz="2100"/>
            </a:lvl2pPr>
            <a:lvl3pPr marL="672150" indent="0">
              <a:buNone/>
              <a:defRPr sz="1800"/>
            </a:lvl3pPr>
            <a:lvl4pPr marL="1008232" indent="0">
              <a:buNone/>
              <a:defRPr sz="1500"/>
            </a:lvl4pPr>
            <a:lvl5pPr marL="1344446" indent="0">
              <a:buNone/>
              <a:defRPr sz="1500"/>
            </a:lvl5pPr>
            <a:lvl6pPr marL="1680563" indent="0">
              <a:buNone/>
              <a:defRPr sz="1500"/>
            </a:lvl6pPr>
            <a:lvl7pPr marL="2016191" indent="0">
              <a:buNone/>
              <a:defRPr sz="1500"/>
            </a:lvl7pPr>
            <a:lvl8pPr marL="2352231" indent="0">
              <a:buNone/>
              <a:defRPr sz="1500"/>
            </a:lvl8pPr>
            <a:lvl9pPr marL="2688386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5630" indent="0">
              <a:buNone/>
              <a:defRPr sz="1100"/>
            </a:lvl2pPr>
            <a:lvl3pPr marL="672150" indent="0">
              <a:buNone/>
              <a:defRPr sz="900"/>
            </a:lvl3pPr>
            <a:lvl4pPr marL="1008232" indent="0">
              <a:buNone/>
              <a:defRPr sz="800"/>
            </a:lvl4pPr>
            <a:lvl5pPr marL="1344446" indent="0">
              <a:buNone/>
              <a:defRPr sz="800"/>
            </a:lvl5pPr>
            <a:lvl6pPr marL="1680563" indent="0">
              <a:buNone/>
              <a:defRPr sz="800"/>
            </a:lvl6pPr>
            <a:lvl7pPr marL="2016191" indent="0">
              <a:buNone/>
              <a:defRPr sz="800"/>
            </a:lvl7pPr>
            <a:lvl8pPr marL="2352231" indent="0">
              <a:buNone/>
              <a:defRPr sz="800"/>
            </a:lvl8pPr>
            <a:lvl9pPr marL="268838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3AD251-18AF-4D29-87DA-24C292C1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8245F9-B7BD-45A5-A31A-75DFC605539F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B6AFCF-BE91-44BF-9F36-4BCFF5C1E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D3C6-A0BF-44AA-99E8-DBA62447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7619E1C8-1A35-4A91-89C9-333CE92C21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2904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61EEC5-A048-4C25-8A4C-60EDA54B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37129A-5CCC-4C86-B4F5-B8436D6921F9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275807-916D-4284-8DDD-3B21A3A8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6AD908-B5D2-4FC5-B651-8BD8D8FF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E14D04B7-7097-4511-9764-A0DBC6A1F1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8800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4647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85" y="274647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C279D-E772-433A-A6BE-CA70597B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3871DD-323C-4935-9D94-1CF35EAAA906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B7ABB-21B5-4BC8-B8AA-80E11EEF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43B21-18AE-4089-9666-8110886C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84B5304C-50C1-44D6-8DBF-64A4FFA96B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5878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6" indent="0" algn="ctr">
              <a:buNone/>
              <a:defRPr sz="2000"/>
            </a:lvl2pPr>
            <a:lvl3pPr marL="914220" indent="0" algn="ctr">
              <a:buNone/>
              <a:defRPr sz="1800"/>
            </a:lvl3pPr>
            <a:lvl4pPr marL="1371328" indent="0" algn="ctr">
              <a:buNone/>
              <a:defRPr sz="1600"/>
            </a:lvl4pPr>
            <a:lvl5pPr marL="1828439" indent="0" algn="ctr">
              <a:buNone/>
              <a:defRPr sz="1600"/>
            </a:lvl5pPr>
            <a:lvl6pPr marL="2285544" indent="0" algn="ctr">
              <a:buNone/>
              <a:defRPr sz="1600"/>
            </a:lvl6pPr>
            <a:lvl7pPr marL="2742650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27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91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86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630" indent="0">
              <a:buNone/>
              <a:defRPr sz="1500" b="1"/>
            </a:lvl2pPr>
            <a:lvl3pPr marL="672150" indent="0">
              <a:buNone/>
              <a:defRPr sz="1400" b="1"/>
            </a:lvl3pPr>
            <a:lvl4pPr marL="1008232" indent="0">
              <a:buNone/>
              <a:defRPr sz="1200" b="1"/>
            </a:lvl4pPr>
            <a:lvl5pPr marL="1344446" indent="0">
              <a:buNone/>
              <a:defRPr sz="1200" b="1"/>
            </a:lvl5pPr>
            <a:lvl6pPr marL="1680563" indent="0">
              <a:buNone/>
              <a:defRPr sz="1200" b="1"/>
            </a:lvl6pPr>
            <a:lvl7pPr marL="2016191" indent="0">
              <a:buNone/>
              <a:defRPr sz="1200" b="1"/>
            </a:lvl7pPr>
            <a:lvl8pPr marL="2352231" indent="0">
              <a:buNone/>
              <a:defRPr sz="1200" b="1"/>
            </a:lvl8pPr>
            <a:lvl9pPr marL="268838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5630" indent="0">
              <a:buNone/>
              <a:defRPr sz="1500" b="1"/>
            </a:lvl2pPr>
            <a:lvl3pPr marL="672150" indent="0">
              <a:buNone/>
              <a:defRPr sz="1400" b="1"/>
            </a:lvl3pPr>
            <a:lvl4pPr marL="1008232" indent="0">
              <a:buNone/>
              <a:defRPr sz="1200" b="1"/>
            </a:lvl4pPr>
            <a:lvl5pPr marL="1344446" indent="0">
              <a:buNone/>
              <a:defRPr sz="1200" b="1"/>
            </a:lvl5pPr>
            <a:lvl6pPr marL="1680563" indent="0">
              <a:buNone/>
              <a:defRPr sz="1200" b="1"/>
            </a:lvl6pPr>
            <a:lvl7pPr marL="2016191" indent="0">
              <a:buNone/>
              <a:defRPr sz="1200" b="1"/>
            </a:lvl7pPr>
            <a:lvl8pPr marL="2352231" indent="0">
              <a:buNone/>
              <a:defRPr sz="1200" b="1"/>
            </a:lvl8pPr>
            <a:lvl9pPr marL="268838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C9CF5B-03CA-494A-B28D-C2EF94DD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15EA3E-0E02-4540-9437-A4E534E5A7EC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A1A708-D568-47E2-B93F-3749257C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D0A6C4D-934A-4F35-87F5-6B535D17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294F0B92-858A-4B69-8980-A438CCF387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1799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27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09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7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6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20" indent="0">
              <a:buNone/>
              <a:defRPr sz="1200"/>
            </a:lvl3pPr>
            <a:lvl4pPr marL="1371328" indent="0">
              <a:buNone/>
              <a:defRPr sz="1000"/>
            </a:lvl4pPr>
            <a:lvl5pPr marL="1828439" indent="0">
              <a:buNone/>
              <a:defRPr sz="1000"/>
            </a:lvl5pPr>
            <a:lvl6pPr marL="2285544" indent="0">
              <a:buNone/>
              <a:defRPr sz="1000"/>
            </a:lvl6pPr>
            <a:lvl7pPr marL="2742650" indent="0">
              <a:buNone/>
              <a:defRPr sz="1000"/>
            </a:lvl7pPr>
            <a:lvl8pPr marL="3199760" indent="0">
              <a:buNone/>
              <a:defRPr sz="1000"/>
            </a:lvl8pPr>
            <a:lvl9pPr marL="365686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89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6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20" indent="0">
              <a:buNone/>
              <a:defRPr sz="2400"/>
            </a:lvl3pPr>
            <a:lvl4pPr marL="1371328" indent="0">
              <a:buNone/>
              <a:defRPr sz="2000"/>
            </a:lvl4pPr>
            <a:lvl5pPr marL="1828439" indent="0">
              <a:buNone/>
              <a:defRPr sz="2000"/>
            </a:lvl5pPr>
            <a:lvl6pPr marL="2285544" indent="0">
              <a:buNone/>
              <a:defRPr sz="2000"/>
            </a:lvl6pPr>
            <a:lvl7pPr marL="2742650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20" indent="0">
              <a:buNone/>
              <a:defRPr sz="1200"/>
            </a:lvl3pPr>
            <a:lvl4pPr marL="1371328" indent="0">
              <a:buNone/>
              <a:defRPr sz="1000"/>
            </a:lvl4pPr>
            <a:lvl5pPr marL="1828439" indent="0">
              <a:buNone/>
              <a:defRPr sz="1000"/>
            </a:lvl5pPr>
            <a:lvl6pPr marL="2285544" indent="0">
              <a:buNone/>
              <a:defRPr sz="1000"/>
            </a:lvl6pPr>
            <a:lvl7pPr marL="2742650" indent="0">
              <a:buNone/>
              <a:defRPr sz="1000"/>
            </a:lvl7pPr>
            <a:lvl8pPr marL="3199760" indent="0">
              <a:buNone/>
              <a:defRPr sz="1000"/>
            </a:lvl8pPr>
            <a:lvl9pPr marL="365686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39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510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27385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83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6" indent="0" algn="ctr">
              <a:buNone/>
              <a:defRPr sz="2000"/>
            </a:lvl2pPr>
            <a:lvl3pPr marL="914220" indent="0" algn="ctr">
              <a:buNone/>
              <a:defRPr sz="1800"/>
            </a:lvl3pPr>
            <a:lvl4pPr marL="1371328" indent="0" algn="ctr">
              <a:buNone/>
              <a:defRPr sz="1600"/>
            </a:lvl4pPr>
            <a:lvl5pPr marL="1828439" indent="0" algn="ctr">
              <a:buNone/>
              <a:defRPr sz="1600"/>
            </a:lvl5pPr>
            <a:lvl6pPr marL="2285544" indent="0" algn="ctr">
              <a:buNone/>
              <a:defRPr sz="1600"/>
            </a:lvl6pPr>
            <a:lvl7pPr marL="2742650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204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01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4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B27220-2889-4BBC-BBF4-2AF2FF83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B697758-30C5-48DE-BF5D-98CB0C058EAB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D63FDE-FF4E-400A-8DAC-753EEA72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5CFF93-C73B-4510-94E8-6A1A8959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08806383-CF30-4A1D-A761-485CA8C856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4219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74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20" indent="0">
              <a:buNone/>
              <a:defRPr sz="1800" b="1"/>
            </a:lvl3pPr>
            <a:lvl4pPr marL="1371328" indent="0">
              <a:buNone/>
              <a:defRPr sz="1600" b="1"/>
            </a:lvl4pPr>
            <a:lvl5pPr marL="1828439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0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350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00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20" indent="0">
              <a:buNone/>
              <a:defRPr sz="1200"/>
            </a:lvl3pPr>
            <a:lvl4pPr marL="1371328" indent="0">
              <a:buNone/>
              <a:defRPr sz="1000"/>
            </a:lvl4pPr>
            <a:lvl5pPr marL="1828439" indent="0">
              <a:buNone/>
              <a:defRPr sz="1000"/>
            </a:lvl5pPr>
            <a:lvl6pPr marL="2285544" indent="0">
              <a:buNone/>
              <a:defRPr sz="1000"/>
            </a:lvl6pPr>
            <a:lvl7pPr marL="2742650" indent="0">
              <a:buNone/>
              <a:defRPr sz="1000"/>
            </a:lvl7pPr>
            <a:lvl8pPr marL="3199760" indent="0">
              <a:buNone/>
              <a:defRPr sz="1000"/>
            </a:lvl8pPr>
            <a:lvl9pPr marL="365686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46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20" indent="0">
              <a:buNone/>
              <a:defRPr sz="2400"/>
            </a:lvl3pPr>
            <a:lvl4pPr marL="1371328" indent="0">
              <a:buNone/>
              <a:defRPr sz="2000"/>
            </a:lvl4pPr>
            <a:lvl5pPr marL="1828439" indent="0">
              <a:buNone/>
              <a:defRPr sz="2000"/>
            </a:lvl5pPr>
            <a:lvl6pPr marL="2285544" indent="0">
              <a:buNone/>
              <a:defRPr sz="2000"/>
            </a:lvl6pPr>
            <a:lvl7pPr marL="2742650" indent="0">
              <a:buNone/>
              <a:defRPr sz="2000"/>
            </a:lvl7pPr>
            <a:lvl8pPr marL="3199760" indent="0">
              <a:buNone/>
              <a:defRPr sz="2000"/>
            </a:lvl8pPr>
            <a:lvl9pPr marL="365686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06" indent="0">
              <a:buNone/>
              <a:defRPr sz="1400"/>
            </a:lvl2pPr>
            <a:lvl3pPr marL="914220" indent="0">
              <a:buNone/>
              <a:defRPr sz="1200"/>
            </a:lvl3pPr>
            <a:lvl4pPr marL="1371328" indent="0">
              <a:buNone/>
              <a:defRPr sz="1000"/>
            </a:lvl4pPr>
            <a:lvl5pPr marL="1828439" indent="0">
              <a:buNone/>
              <a:defRPr sz="1000"/>
            </a:lvl5pPr>
            <a:lvl6pPr marL="2285544" indent="0">
              <a:buNone/>
              <a:defRPr sz="1000"/>
            </a:lvl6pPr>
            <a:lvl7pPr marL="2742650" indent="0">
              <a:buNone/>
              <a:defRPr sz="1000"/>
            </a:lvl7pPr>
            <a:lvl8pPr marL="3199760" indent="0">
              <a:buNone/>
              <a:defRPr sz="1000"/>
            </a:lvl8pPr>
            <a:lvl9pPr marL="365686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8169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38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92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20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8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105EA3-16F2-407E-9F4D-F7973FDD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D87EC8-C993-420D-8310-CD8B68273C0D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845E16-387C-48B0-80A3-8CC54DF0D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BCF238-14EF-4734-8501-8A6D5779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7284F3A4-5A23-40BC-A1DD-BC5B4DA0B6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2372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598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65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011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01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32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416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40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4137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7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13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5630" indent="0">
              <a:buNone/>
              <a:defRPr sz="1100"/>
            </a:lvl2pPr>
            <a:lvl3pPr marL="672150" indent="0">
              <a:buNone/>
              <a:defRPr sz="900"/>
            </a:lvl3pPr>
            <a:lvl4pPr marL="1008232" indent="0">
              <a:buNone/>
              <a:defRPr sz="800"/>
            </a:lvl4pPr>
            <a:lvl5pPr marL="1344446" indent="0">
              <a:buNone/>
              <a:defRPr sz="800"/>
            </a:lvl5pPr>
            <a:lvl6pPr marL="1680563" indent="0">
              <a:buNone/>
              <a:defRPr sz="800"/>
            </a:lvl6pPr>
            <a:lvl7pPr marL="2016191" indent="0">
              <a:buNone/>
              <a:defRPr sz="800"/>
            </a:lvl7pPr>
            <a:lvl8pPr marL="2352231" indent="0">
              <a:buNone/>
              <a:defRPr sz="800"/>
            </a:lvl8pPr>
            <a:lvl9pPr marL="268838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C747AA-685B-40AB-89A4-66EE6E81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813DFA-72A8-4920-B22E-BC7D4428F0F1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3E397E-AD19-46C5-B752-373066F5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C48916-A6FF-4EDB-A850-90B0D2EE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BCD3EF29-81E2-4F11-8848-1390BBD3F2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481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138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35630" indent="0">
              <a:buNone/>
              <a:defRPr sz="2100"/>
            </a:lvl2pPr>
            <a:lvl3pPr marL="672150" indent="0">
              <a:buNone/>
              <a:defRPr sz="1800"/>
            </a:lvl3pPr>
            <a:lvl4pPr marL="1008232" indent="0">
              <a:buNone/>
              <a:defRPr sz="1500"/>
            </a:lvl4pPr>
            <a:lvl5pPr marL="1344446" indent="0">
              <a:buNone/>
              <a:defRPr sz="1500"/>
            </a:lvl5pPr>
            <a:lvl6pPr marL="1680563" indent="0">
              <a:buNone/>
              <a:defRPr sz="1500"/>
            </a:lvl6pPr>
            <a:lvl7pPr marL="2016191" indent="0">
              <a:buNone/>
              <a:defRPr sz="1500"/>
            </a:lvl7pPr>
            <a:lvl8pPr marL="2352231" indent="0">
              <a:buNone/>
              <a:defRPr sz="1500"/>
            </a:lvl8pPr>
            <a:lvl9pPr marL="2688386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5630" indent="0">
              <a:buNone/>
              <a:defRPr sz="1100"/>
            </a:lvl2pPr>
            <a:lvl3pPr marL="672150" indent="0">
              <a:buNone/>
              <a:defRPr sz="900"/>
            </a:lvl3pPr>
            <a:lvl4pPr marL="1008232" indent="0">
              <a:buNone/>
              <a:defRPr sz="800"/>
            </a:lvl4pPr>
            <a:lvl5pPr marL="1344446" indent="0">
              <a:buNone/>
              <a:defRPr sz="800"/>
            </a:lvl5pPr>
            <a:lvl6pPr marL="1680563" indent="0">
              <a:buNone/>
              <a:defRPr sz="800"/>
            </a:lvl6pPr>
            <a:lvl7pPr marL="2016191" indent="0">
              <a:buNone/>
              <a:defRPr sz="800"/>
            </a:lvl7pPr>
            <a:lvl8pPr marL="2352231" indent="0">
              <a:buNone/>
              <a:defRPr sz="800"/>
            </a:lvl8pPr>
            <a:lvl9pPr marL="268838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3AD251-18AF-4D29-87DA-24C292C1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78245F9-B7BD-45A5-A31A-75DFC605539F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B6AFCF-BE91-44BF-9F36-4BCFF5C1E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5141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D3C6-A0BF-44AA-99E8-DBA62447A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4315" eaLnBrk="0" hangingPunct="0">
              <a:defRPr smtClean="0"/>
            </a:lvl1pPr>
          </a:lstStyle>
          <a:p>
            <a:pPr>
              <a:defRPr/>
            </a:pPr>
            <a:fld id="{7619E1C8-1A35-4A91-89C9-333CE92C21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120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8E2C7882-B167-43E1-AC1B-B6C5A22F6A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43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368" tIns="34289" rIns="6736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BEC61D65-43AA-4225-958E-006FE6A52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368" tIns="34289" rIns="6736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7BE52-A6B8-431A-A90A-AC680D5D0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445"/>
            <a:ext cx="2057400" cy="274637"/>
          </a:xfrm>
          <a:prstGeom prst="rect">
            <a:avLst/>
          </a:prstGeom>
        </p:spPr>
        <p:txBody>
          <a:bodyPr vert="horz" lIns="67368" tIns="34289" rIns="67368" bIns="34289" rtlCol="0" anchor="ctr"/>
          <a:lstStyle>
            <a:lvl1pPr algn="l" defTabSz="67215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71AF518-07F2-4925-89E3-EA12DE668172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A45261-9407-4741-B684-71D1BB30C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445"/>
            <a:ext cx="3086100" cy="274637"/>
          </a:xfrm>
          <a:prstGeom prst="rect">
            <a:avLst/>
          </a:prstGeom>
        </p:spPr>
        <p:txBody>
          <a:bodyPr vert="horz" lIns="67368" tIns="34289" rIns="67368" bIns="34289" rtlCol="0" anchor="ctr"/>
          <a:lstStyle>
            <a:lvl1pPr algn="ctr" defTabSz="67215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B2801-43AF-4CA5-B5C3-6B75169D1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445"/>
            <a:ext cx="2057400" cy="274637"/>
          </a:xfrm>
          <a:prstGeom prst="rect">
            <a:avLst/>
          </a:prstGeom>
        </p:spPr>
        <p:txBody>
          <a:bodyPr vert="horz" wrap="square" lIns="67368" tIns="34289" rIns="67368" bIns="34289" numCol="1" anchor="ctr" anchorCtr="0" compatLnSpc="1">
            <a:prstTxWarp prst="textNoShape">
              <a:avLst/>
            </a:prstTxWarp>
          </a:bodyPr>
          <a:lstStyle>
            <a:lvl1pPr algn="r" defTabSz="671949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A0AC2D2-0E69-49F0-800E-529872514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16" r:id="rId1"/>
    <p:sldLayoutId id="2147489317" r:id="rId2"/>
    <p:sldLayoutId id="2147489318" r:id="rId3"/>
    <p:sldLayoutId id="2147489319" r:id="rId4"/>
    <p:sldLayoutId id="2147489320" r:id="rId5"/>
    <p:sldLayoutId id="2147489321" r:id="rId6"/>
    <p:sldLayoutId id="2147489322" r:id="rId7"/>
    <p:sldLayoutId id="2147489323" r:id="rId8"/>
    <p:sldLayoutId id="2147489324" r:id="rId9"/>
    <p:sldLayoutId id="2147489325" r:id="rId10"/>
    <p:sldLayoutId id="2147489326" r:id="rId11"/>
  </p:sldLayoutIdLst>
  <p:txStyles>
    <p:titleStyle>
      <a:lvl1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4697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09653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64426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19304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6024" indent="-166024" algn="l" defTabSz="670361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32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39477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4550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09824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8334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479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20584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6473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563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215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232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446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0563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191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52231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88386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6387652E-2CA9-4506-8D3F-9396F9A144A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24" tIns="45062" rIns="90124" bIns="450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23" name="Текст 2">
            <a:extLst>
              <a:ext uri="{FF2B5EF4-FFF2-40B4-BE49-F238E27FC236}">
                <a16:creationId xmlns:a16="http://schemas.microsoft.com/office/drawing/2014/main" id="{261A392C-E2EB-4DDB-897C-34445C343B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9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124" tIns="45062" rIns="90124" bIns="450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8F9DEF-3160-4661-984D-40CBB6101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716"/>
            <a:ext cx="2133600" cy="274637"/>
          </a:xfrm>
          <a:prstGeom prst="rect">
            <a:avLst/>
          </a:prstGeom>
        </p:spPr>
        <p:txBody>
          <a:bodyPr vert="horz" lIns="90124" tIns="45062" rIns="90124" bIns="45062" rtlCol="0" anchor="ctr"/>
          <a:lstStyle>
            <a:lvl1pPr algn="l" defTabSz="89959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1B10B4-8A1B-4DCC-93FE-06317C10E7D2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1691EE-BE42-4EFA-AEE3-449F2005C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716"/>
            <a:ext cx="2895600" cy="274637"/>
          </a:xfrm>
          <a:prstGeom prst="rect">
            <a:avLst/>
          </a:prstGeom>
        </p:spPr>
        <p:txBody>
          <a:bodyPr vert="horz" lIns="90124" tIns="45062" rIns="90124" bIns="45062" rtlCol="0" anchor="ctr"/>
          <a:lstStyle>
            <a:lvl1pPr algn="ctr" defTabSz="89959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8F32E-72F9-4898-A979-D31C99E07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716"/>
            <a:ext cx="2133600" cy="274637"/>
          </a:xfrm>
          <a:prstGeom prst="rect">
            <a:avLst/>
          </a:prstGeom>
        </p:spPr>
        <p:txBody>
          <a:bodyPr vert="horz" wrap="square" lIns="90124" tIns="45062" rIns="90124" bIns="45062" numCol="1" anchor="ctr" anchorCtr="0" compatLnSpc="1">
            <a:prstTxWarp prst="textNoShape">
              <a:avLst/>
            </a:prstTxWarp>
          </a:bodyPr>
          <a:lstStyle>
            <a:lvl1pPr algn="r" defTabSz="897238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2306ED-621E-4771-BC58-4DA1106BDB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946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35" r:id="rId1"/>
    <p:sldLayoutId id="2147490136" r:id="rId2"/>
    <p:sldLayoutId id="2147490137" r:id="rId3"/>
    <p:sldLayoutId id="2147490138" r:id="rId4"/>
    <p:sldLayoutId id="2147490139" r:id="rId5"/>
    <p:sldLayoutId id="2147490140" r:id="rId6"/>
    <p:sldLayoutId id="2147490141" r:id="rId7"/>
    <p:sldLayoutId id="2147490142" r:id="rId8"/>
    <p:sldLayoutId id="2147490143" r:id="rId9"/>
    <p:sldLayoutId id="2147490144" r:id="rId10"/>
    <p:sldLayoutId id="2147490145" r:id="rId11"/>
  </p:sldLayoutIdLst>
  <p:txStyles>
    <p:titleStyle>
      <a:lvl1pPr algn="ctr" defTabSz="897238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9723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89723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89723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897238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49956" algn="ctr" defTabSz="89836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899956" algn="ctr" defTabSz="89836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49924" algn="ctr" defTabSz="89836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799909" algn="ctr" defTabSz="89836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33098" indent="-333098" algn="l" defTabSz="8972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7633" indent="-278118" algn="l" defTabSz="8972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995" indent="-221378" algn="l" defTabSz="8972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1510" indent="-221378" algn="l" defTabSz="8972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0616" indent="-221378" algn="l" defTabSz="89723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3506" indent="-224654" algn="l" defTabSz="8995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3403" indent="-224654" algn="l" defTabSz="8995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247" indent="-224654" algn="l" defTabSz="8995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2914" indent="-224654" algn="l" defTabSz="8995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780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596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396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189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8610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462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8307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115" algn="l" defTabSz="8995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8E2C7882-B167-43E1-AC1B-B6C5A22F6A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43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368" tIns="34289" rIns="6736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BEC61D65-43AA-4225-958E-006FE6A52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368" tIns="34289" rIns="6736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7BE52-A6B8-431A-A90A-AC680D5D0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445"/>
            <a:ext cx="2057400" cy="274637"/>
          </a:xfrm>
          <a:prstGeom prst="rect">
            <a:avLst/>
          </a:prstGeom>
        </p:spPr>
        <p:txBody>
          <a:bodyPr vert="horz" lIns="67368" tIns="34289" rIns="67368" bIns="34289" rtlCol="0" anchor="ctr"/>
          <a:lstStyle>
            <a:lvl1pPr algn="l" defTabSz="67215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71AF518-07F2-4925-89E3-EA12DE668172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A45261-9407-4741-B684-71D1BB30C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445"/>
            <a:ext cx="3086100" cy="274637"/>
          </a:xfrm>
          <a:prstGeom prst="rect">
            <a:avLst/>
          </a:prstGeom>
        </p:spPr>
        <p:txBody>
          <a:bodyPr vert="horz" lIns="67368" tIns="34289" rIns="67368" bIns="34289" rtlCol="0" anchor="ctr"/>
          <a:lstStyle>
            <a:lvl1pPr algn="ctr" defTabSz="67215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B2801-43AF-4CA5-B5C3-6B75169D1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445"/>
            <a:ext cx="2057400" cy="274637"/>
          </a:xfrm>
          <a:prstGeom prst="rect">
            <a:avLst/>
          </a:prstGeom>
        </p:spPr>
        <p:txBody>
          <a:bodyPr vert="horz" wrap="square" lIns="67368" tIns="34289" rIns="67368" bIns="34289" numCol="1" anchor="ctr" anchorCtr="0" compatLnSpc="1">
            <a:prstTxWarp prst="textNoShape">
              <a:avLst/>
            </a:prstTxWarp>
          </a:bodyPr>
          <a:lstStyle>
            <a:lvl1pPr algn="r" defTabSz="671949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A0AC2D2-0E69-49F0-800E-529872514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332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59" r:id="rId1"/>
    <p:sldLayoutId id="2147490160" r:id="rId2"/>
    <p:sldLayoutId id="2147490161" r:id="rId3"/>
    <p:sldLayoutId id="2147490162" r:id="rId4"/>
    <p:sldLayoutId id="2147490163" r:id="rId5"/>
    <p:sldLayoutId id="2147490164" r:id="rId6"/>
    <p:sldLayoutId id="2147490165" r:id="rId7"/>
    <p:sldLayoutId id="2147490166" r:id="rId8"/>
    <p:sldLayoutId id="2147490167" r:id="rId9"/>
    <p:sldLayoutId id="2147490168" r:id="rId10"/>
    <p:sldLayoutId id="2147490169" r:id="rId11"/>
    <p:sldLayoutId id="2147490170" r:id="rId12"/>
  </p:sldLayoutIdLst>
  <p:txStyles>
    <p:titleStyle>
      <a:lvl1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4697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09653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64426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19304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6024" indent="-166024" algn="l" defTabSz="670361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32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39477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4550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09824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8334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479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20584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6473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563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215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232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446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0563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191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52231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88386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8E2C7882-B167-43E1-AC1B-B6C5A22F6A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43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368" tIns="34289" rIns="67368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BEC61D65-43AA-4225-958E-006FE6A52B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368" tIns="34289" rIns="67368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7BE52-A6B8-431A-A90A-AC680D5D0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445"/>
            <a:ext cx="2057400" cy="274637"/>
          </a:xfrm>
          <a:prstGeom prst="rect">
            <a:avLst/>
          </a:prstGeom>
        </p:spPr>
        <p:txBody>
          <a:bodyPr vert="horz" lIns="67368" tIns="34289" rIns="67368" bIns="34289" rtlCol="0" anchor="ctr"/>
          <a:lstStyle>
            <a:lvl1pPr algn="l" defTabSz="67215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71AF518-07F2-4925-89E3-EA12DE668172}" type="datetimeFigureOut">
              <a:rPr lang="ru-RU"/>
              <a:pPr>
                <a:defRPr/>
              </a:pPr>
              <a:t>13.04.22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A45261-9407-4741-B684-71D1BB30CC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445"/>
            <a:ext cx="3086100" cy="274637"/>
          </a:xfrm>
          <a:prstGeom prst="rect">
            <a:avLst/>
          </a:prstGeom>
        </p:spPr>
        <p:txBody>
          <a:bodyPr vert="horz" lIns="67368" tIns="34289" rIns="67368" bIns="34289" rtlCol="0" anchor="ctr"/>
          <a:lstStyle>
            <a:lvl1pPr algn="ctr" defTabSz="67215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B2801-43AF-4CA5-B5C3-6B75169D1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445"/>
            <a:ext cx="2057400" cy="274637"/>
          </a:xfrm>
          <a:prstGeom prst="rect">
            <a:avLst/>
          </a:prstGeom>
        </p:spPr>
        <p:txBody>
          <a:bodyPr vert="horz" wrap="square" lIns="67368" tIns="34289" rIns="67368" bIns="34289" numCol="1" anchor="ctr" anchorCtr="0" compatLnSpc="1">
            <a:prstTxWarp prst="textNoShape">
              <a:avLst/>
            </a:prstTxWarp>
          </a:bodyPr>
          <a:lstStyle>
            <a:lvl1pPr algn="r" defTabSz="671949" eaLnBrk="1" hangingPunct="1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A0AC2D2-0E69-49F0-800E-529872514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666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72" r:id="rId1"/>
    <p:sldLayoutId id="2147490173" r:id="rId2"/>
    <p:sldLayoutId id="2147490174" r:id="rId3"/>
    <p:sldLayoutId id="2147490175" r:id="rId4"/>
    <p:sldLayoutId id="2147490176" r:id="rId5"/>
    <p:sldLayoutId id="2147490177" r:id="rId6"/>
    <p:sldLayoutId id="2147490178" r:id="rId7"/>
    <p:sldLayoutId id="2147490179" r:id="rId8"/>
    <p:sldLayoutId id="2147490180" r:id="rId9"/>
    <p:sldLayoutId id="2147490181" r:id="rId10"/>
    <p:sldLayoutId id="2147490182" r:id="rId11"/>
  </p:sldLayoutIdLst>
  <p:txStyles>
    <p:titleStyle>
      <a:lvl1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70361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4697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09653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64426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19304" algn="l" defTabSz="671207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6024" indent="-166024" algn="l" defTabSz="670361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32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39477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4550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09824" indent="-166024" algn="l" defTabSz="670361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48334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479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20584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6473" indent="-168218" algn="l" defTabSz="67215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563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2150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232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446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0563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16191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52231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88386" algn="l" defTabSz="67215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106" eaLnBrk="1" fontAlgn="auto" hangingPunct="1">
                <a:spcBef>
                  <a:spcPts val="0"/>
                </a:spcBef>
                <a:spcAft>
                  <a:spcPts val="0"/>
                </a:spcAft>
              </a:pPr>
              <a:t>13.04.22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10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7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32" r:id="rId1"/>
    <p:sldLayoutId id="2147490233" r:id="rId2"/>
    <p:sldLayoutId id="2147490234" r:id="rId3"/>
    <p:sldLayoutId id="2147490235" r:id="rId4"/>
    <p:sldLayoutId id="2147490236" r:id="rId5"/>
    <p:sldLayoutId id="2147490237" r:id="rId6"/>
    <p:sldLayoutId id="2147490238" r:id="rId7"/>
    <p:sldLayoutId id="2147490239" r:id="rId8"/>
    <p:sldLayoutId id="2147490240" r:id="rId9"/>
    <p:sldLayoutId id="2147490241" r:id="rId10"/>
    <p:sldLayoutId id="2147490242" r:id="rId11"/>
  </p:sldLayoutIdLs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4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3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1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6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6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fld id="{0706CF32-EE6C-49E6-B214-154C98DEFB9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106" eaLnBrk="1" fontAlgn="auto" hangingPunct="1">
                <a:spcBef>
                  <a:spcPts val="0"/>
                </a:spcBef>
                <a:spcAft>
                  <a:spcPts val="0"/>
                </a:spcAft>
              </a:pPr>
              <a:t>13.04.22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fld id="{4094DCF6-A02D-445B-974F-EC402582244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106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17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44" r:id="rId1"/>
    <p:sldLayoutId id="2147490245" r:id="rId2"/>
    <p:sldLayoutId id="2147490246" r:id="rId3"/>
    <p:sldLayoutId id="2147490247" r:id="rId4"/>
    <p:sldLayoutId id="2147490248" r:id="rId5"/>
    <p:sldLayoutId id="2147490249" r:id="rId6"/>
    <p:sldLayoutId id="2147490250" r:id="rId7"/>
    <p:sldLayoutId id="2147490251" r:id="rId8"/>
    <p:sldLayoutId id="2147490252" r:id="rId9"/>
    <p:sldLayoutId id="2147490253" r:id="rId10"/>
    <p:sldLayoutId id="2147490254" r:id="rId11"/>
  </p:sldLayoutIdLs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4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3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1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6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6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4" indent="-228552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D19E3F4-8FFC-4DF7-B369-31ED5EF95B2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13.04.22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2FE622AE-37ED-4A46-9770-26C6E89D6E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6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256" r:id="rId1"/>
    <p:sldLayoutId id="2147490257" r:id="rId2"/>
    <p:sldLayoutId id="2147490258" r:id="rId3"/>
    <p:sldLayoutId id="2147490259" r:id="rId4"/>
    <p:sldLayoutId id="2147490260" r:id="rId5"/>
    <p:sldLayoutId id="2147490261" r:id="rId6"/>
    <p:sldLayoutId id="2147490262" r:id="rId7"/>
    <p:sldLayoutId id="2147490263" r:id="rId8"/>
    <p:sldLayoutId id="2147490264" r:id="rId9"/>
    <p:sldLayoutId id="2147490265" r:id="rId10"/>
    <p:sldLayoutId id="21474902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Рисунок 3">
            <a:extLst>
              <a:ext uri="{FF2B5EF4-FFF2-40B4-BE49-F238E27FC236}">
                <a16:creationId xmlns:a16="http://schemas.microsoft.com/office/drawing/2014/main" id="{1DAAC47A-BF6C-4734-891C-C5E08F0A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r="-4573"/>
          <a:stretch>
            <a:fillRect/>
          </a:stretch>
        </p:blipFill>
        <p:spPr bwMode="auto">
          <a:xfrm>
            <a:off x="164" y="0"/>
            <a:ext cx="77073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082FC6-780D-4EED-9678-EABF56B4F799}"/>
              </a:ext>
            </a:extLst>
          </p:cNvPr>
          <p:cNvSpPr/>
          <p:nvPr/>
        </p:nvSpPr>
        <p:spPr>
          <a:xfrm>
            <a:off x="-5563" y="-2"/>
            <a:ext cx="4748908" cy="5143500"/>
          </a:xfrm>
          <a:prstGeom prst="rect">
            <a:avLst/>
          </a:prstGeom>
          <a:solidFill>
            <a:srgbClr val="0000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Блок-схема: ручной ввод 2">
            <a:extLst>
              <a:ext uri="{FF2B5EF4-FFF2-40B4-BE49-F238E27FC236}">
                <a16:creationId xmlns:a16="http://schemas.microsoft.com/office/drawing/2014/main" id="{ED6B183E-43CB-4F84-8D9E-EE6D065CEE02}"/>
              </a:ext>
            </a:extLst>
          </p:cNvPr>
          <p:cNvSpPr/>
          <p:nvPr/>
        </p:nvSpPr>
        <p:spPr>
          <a:xfrm rot="5400000" flipV="1">
            <a:off x="3754438" y="-246060"/>
            <a:ext cx="5143500" cy="5635625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4" tIns="45507" rIns="91014" bIns="45507" anchor="ctr"/>
          <a:lstStyle/>
          <a:p>
            <a:pPr algn="ctr" defTabSz="90523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0820" name="Rectangle 2">
            <a:extLst>
              <a:ext uri="{FF2B5EF4-FFF2-40B4-BE49-F238E27FC236}">
                <a16:creationId xmlns:a16="http://schemas.microsoft.com/office/drawing/2014/main" id="{13B7C390-4EB1-4179-9F32-21DC6A114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918" y="2197127"/>
            <a:ext cx="5929313" cy="345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32" tIns="45516" rIns="91032" bIns="45516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3200" b="1" dirty="0">
                <a:solidFill>
                  <a:prstClr val="black"/>
                </a:solidFill>
                <a:latin typeface="Calibri"/>
              </a:rPr>
              <a:t>РЕСПУБЛИКАНСКИЙ</a:t>
            </a:r>
          </a:p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3200" b="1" dirty="0">
                <a:solidFill>
                  <a:prstClr val="black"/>
                </a:solidFill>
                <a:latin typeface="Calibri"/>
              </a:rPr>
              <a:t>МАРКЕТИНГОВЫЙ ЦЕНТР</a:t>
            </a:r>
          </a:p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3200" b="1" dirty="0">
                <a:solidFill>
                  <a:prstClr val="black"/>
                </a:solidFill>
                <a:latin typeface="Calibri"/>
              </a:rPr>
              <a:t>ТАТАРСТАНА</a:t>
            </a:r>
          </a:p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3200" b="1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(РМЦ РТ)</a:t>
            </a:r>
          </a:p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r>
              <a:rPr lang="en-US" altLang="ru-RU" sz="2000" b="1" dirty="0">
                <a:solidFill>
                  <a:prstClr val="black"/>
                </a:solidFill>
                <a:latin typeface="Calibri"/>
                <a:cs typeface="Tahoma" panose="020B0604030504040204" pitchFamily="34" charset="0"/>
              </a:rPr>
              <a:t>http://rmcrt.ru/</a:t>
            </a:r>
          </a:p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endParaRPr lang="ru-RU" altLang="ru-RU" sz="3200" b="1" dirty="0">
              <a:solidFill>
                <a:prstClr val="black"/>
              </a:solidFill>
              <a:latin typeface="Calibri"/>
              <a:cs typeface="Tahoma" panose="020B0604030504040204" pitchFamily="34" charset="0"/>
            </a:endParaRPr>
          </a:p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endParaRPr lang="ru-RU" altLang="ru-RU" sz="3200" b="1" dirty="0">
              <a:solidFill>
                <a:prstClr val="black"/>
              </a:solidFill>
              <a:latin typeface="Calibri"/>
              <a:cs typeface="Tahoma" panose="020B060403050404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1018E69-43C7-4C77-9EF6-AB4FE4D9D77C}"/>
              </a:ext>
            </a:extLst>
          </p:cNvPr>
          <p:cNvSpPr/>
          <p:nvPr/>
        </p:nvSpPr>
        <p:spPr>
          <a:xfrm>
            <a:off x="7108863" y="3628233"/>
            <a:ext cx="1639885" cy="50800"/>
          </a:xfrm>
          <a:prstGeom prst="roundRect">
            <a:avLst>
              <a:gd name="adj" fmla="val 40006"/>
            </a:avLst>
          </a:prstGeom>
          <a:solidFill>
            <a:srgbClr val="108C55"/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40" tIns="34280" rIns="68240" bIns="34280" anchor="ctr"/>
          <a:lstStyle/>
          <a:p>
            <a:pPr algn="r" defTabSz="905231">
              <a:defRPr/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0823" name="Рисунок 1">
            <a:extLst>
              <a:ext uri="{FF2B5EF4-FFF2-40B4-BE49-F238E27FC236}">
                <a16:creationId xmlns:a16="http://schemas.microsoft.com/office/drawing/2014/main" id="{66638726-A635-49E5-887E-8098F255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9" y="536128"/>
            <a:ext cx="2295493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A3FA6040-89E7-454C-969E-44C784D21220}"/>
              </a:ext>
            </a:extLst>
          </p:cNvPr>
          <p:cNvSpPr txBox="1">
            <a:spLocks/>
          </p:cNvSpPr>
          <p:nvPr/>
        </p:nvSpPr>
        <p:spPr>
          <a:xfrm>
            <a:off x="1216031" y="1122531"/>
            <a:ext cx="4646613" cy="425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9525" rIns="0" bIns="0" anchor="ctr">
            <a:spAutoFit/>
          </a:bodyPr>
          <a:lstStyle>
            <a:lvl1pPr algn="l" defTabSz="904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Calibri"/>
                <a:cs typeface="Tahoma" panose="020B0604030504040204" pitchFamily="34" charset="0"/>
              </a:rPr>
              <a:t>Министерство экономики </a:t>
            </a:r>
            <a:br>
              <a:rPr lang="ru-RU" altLang="ru-RU" sz="1200" b="0" dirty="0">
                <a:solidFill>
                  <a:prstClr val="white"/>
                </a:solidFill>
                <a:latin typeface="Calibri"/>
                <a:cs typeface="Tahoma" panose="020B0604030504040204" pitchFamily="34" charset="0"/>
              </a:rPr>
            </a:br>
            <a:r>
              <a:rPr lang="ru-RU" altLang="ru-RU" sz="1200" b="0" dirty="0">
                <a:solidFill>
                  <a:prstClr val="white"/>
                </a:solidFill>
                <a:latin typeface="Calibri"/>
                <a:cs typeface="Tahoma" panose="020B0604030504040204" pitchFamily="34" charset="0"/>
              </a:rPr>
              <a:t>Республики Татарстан</a:t>
            </a:r>
            <a:br>
              <a:rPr lang="ru-RU" altLang="ru-RU" sz="600" b="0" dirty="0">
                <a:solidFill>
                  <a:prstClr val="white"/>
                </a:solidFill>
                <a:latin typeface="Calibri"/>
                <a:cs typeface="Tahoma" panose="020B0604030504040204" pitchFamily="34" charset="0"/>
              </a:rPr>
            </a:br>
            <a:endParaRPr lang="ru-RU" altLang="ru-RU" sz="600" b="0" dirty="0">
              <a:solidFill>
                <a:prstClr val="white"/>
              </a:solidFill>
              <a:latin typeface="Calibri"/>
              <a:cs typeface="Tahoma" panose="020B0604030504040204" pitchFamily="34" charset="0"/>
            </a:endParaRPr>
          </a:p>
        </p:txBody>
      </p:sp>
      <p:pic>
        <p:nvPicPr>
          <p:cNvPr id="290825" name="Рисунок 8">
            <a:extLst>
              <a:ext uri="{FF2B5EF4-FFF2-40B4-BE49-F238E27FC236}">
                <a16:creationId xmlns:a16="http://schemas.microsoft.com/office/drawing/2014/main" id="{A3EBF42F-5E49-4DD7-9DA6-1E7C45834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935038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9F130955-5CDB-4E26-AB33-21EEDDD64444}"/>
              </a:ext>
            </a:extLst>
          </p:cNvPr>
          <p:cNvSpPr txBox="1">
            <a:spLocks/>
          </p:cNvSpPr>
          <p:nvPr/>
        </p:nvSpPr>
        <p:spPr>
          <a:xfrm>
            <a:off x="1216027" y="176382"/>
            <a:ext cx="3233738" cy="425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9525" rIns="0" bIns="0" anchor="ctr">
            <a:spAutoFit/>
          </a:bodyPr>
          <a:lstStyle>
            <a:lvl1pPr algn="l" defTabSz="904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Calibri"/>
                <a:cs typeface="Tahoma" panose="020B0604030504040204" pitchFamily="34" charset="0"/>
              </a:rPr>
              <a:t>ГБУ "Центр экономических и социальных исследований Республики Татарстан</a:t>
            </a:r>
            <a:br>
              <a:rPr lang="ru-RU" altLang="ru-RU" sz="600" b="0" dirty="0">
                <a:solidFill>
                  <a:prstClr val="white"/>
                </a:solidFill>
                <a:latin typeface="Calibri"/>
                <a:cs typeface="Tahoma" panose="020B0604030504040204" pitchFamily="34" charset="0"/>
              </a:rPr>
            </a:br>
            <a:endParaRPr lang="ru-RU" altLang="ru-RU" sz="600" b="0" dirty="0">
              <a:solidFill>
                <a:prstClr val="white"/>
              </a:solidFill>
              <a:latin typeface="Calibri"/>
              <a:cs typeface="Tahoma" panose="020B0604030504040204" pitchFamily="34" charset="0"/>
            </a:endParaRPr>
          </a:p>
        </p:txBody>
      </p:sp>
      <p:grpSp>
        <p:nvGrpSpPr>
          <p:cNvPr id="290827" name="Группа 10">
            <a:extLst>
              <a:ext uri="{FF2B5EF4-FFF2-40B4-BE49-F238E27FC236}">
                <a16:creationId xmlns:a16="http://schemas.microsoft.com/office/drawing/2014/main" id="{E566043E-9771-41F8-8BFA-114C0E58EA46}"/>
              </a:ext>
            </a:extLst>
          </p:cNvPr>
          <p:cNvGrpSpPr>
            <a:grpSpLocks/>
          </p:cNvGrpSpPr>
          <p:nvPr/>
        </p:nvGrpSpPr>
        <p:grpSpPr bwMode="auto">
          <a:xfrm>
            <a:off x="55563" y="93841"/>
            <a:ext cx="1096962" cy="796925"/>
            <a:chOff x="285718" y="1500174"/>
            <a:chExt cx="3929093" cy="2928957"/>
          </a:xfrm>
        </p:grpSpPr>
        <p:sp>
          <p:nvSpPr>
            <p:cNvPr id="12" name=" 3">
              <a:extLst>
                <a:ext uri="{FF2B5EF4-FFF2-40B4-BE49-F238E27FC236}">
                  <a16:creationId xmlns:a16="http://schemas.microsoft.com/office/drawing/2014/main" id="{227C415F-00C5-4239-96B3-BFDD7BAB5AD5}"/>
                </a:ext>
              </a:extLst>
            </p:cNvPr>
            <p:cNvSpPr/>
            <p:nvPr/>
          </p:nvSpPr>
          <p:spPr>
            <a:xfrm>
              <a:off x="427869" y="2071962"/>
              <a:ext cx="3786942" cy="2117949"/>
            </a:xfrm>
            <a:custGeom>
              <a:avLst/>
              <a:gdLst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30303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352360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171832 w 3925861"/>
                <a:gd name="connsiteY4" fmla="*/ 2046378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502452 h 3502452"/>
                <a:gd name="connsiteX1" fmla="*/ 3171118 w 3925861"/>
                <a:gd name="connsiteY1" fmla="*/ 437807 h 3502452"/>
                <a:gd name="connsiteX2" fmla="*/ 3121789 w 3925861"/>
                <a:gd name="connsiteY2" fmla="*/ 0 h 3502452"/>
                <a:gd name="connsiteX3" fmla="*/ 3925861 w 3925861"/>
                <a:gd name="connsiteY3" fmla="*/ 848066 h 3502452"/>
                <a:gd name="connsiteX4" fmla="*/ 3207328 w 3925861"/>
                <a:gd name="connsiteY4" fmla="*/ 2091002 h 3502452"/>
                <a:gd name="connsiteX5" fmla="*/ 3194511 w 3925861"/>
                <a:gd name="connsiteY5" fmla="*/ 1608571 h 3502452"/>
                <a:gd name="connsiteX6" fmla="*/ 0 w 3925861"/>
                <a:gd name="connsiteY6" fmla="*/ 3502452 h 3502452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707963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190394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1898810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293880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38488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207328 w 3925861"/>
                <a:gd name="connsiteY4" fmla="*/ 2020258 h 3601844"/>
                <a:gd name="connsiteX5" fmla="*/ 3194511 w 3925861"/>
                <a:gd name="connsiteY5" fmla="*/ 1658429 h 3601844"/>
                <a:gd name="connsiteX6" fmla="*/ 0 w 3925861"/>
                <a:gd name="connsiteY6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2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020258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  <a:gd name="connsiteX0" fmla="*/ 0 w 3925861"/>
                <a:gd name="connsiteY0" fmla="*/ 3601844 h 3601844"/>
                <a:gd name="connsiteX1" fmla="*/ 3171118 w 3925861"/>
                <a:gd name="connsiteY1" fmla="*/ 537199 h 3601844"/>
                <a:gd name="connsiteX2" fmla="*/ 3157285 w 3925861"/>
                <a:gd name="connsiteY2" fmla="*/ 0 h 3601844"/>
                <a:gd name="connsiteX3" fmla="*/ 3925861 w 3925861"/>
                <a:gd name="connsiteY3" fmla="*/ 947458 h 3601844"/>
                <a:gd name="connsiteX4" fmla="*/ 3921663 w 3925861"/>
                <a:gd name="connsiteY4" fmla="*/ 942868 h 3601844"/>
                <a:gd name="connsiteX5" fmla="*/ 3207328 w 3925861"/>
                <a:gd name="connsiteY5" fmla="*/ 2263277 h 3601844"/>
                <a:gd name="connsiteX6" fmla="*/ 3194511 w 3925861"/>
                <a:gd name="connsiteY6" fmla="*/ 1658429 h 3601844"/>
                <a:gd name="connsiteX7" fmla="*/ 0 w 3925861"/>
                <a:gd name="connsiteY7" fmla="*/ 3601844 h 360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5861" h="3601844">
                  <a:moveTo>
                    <a:pt x="0" y="3601844"/>
                  </a:moveTo>
                  <a:cubicBezTo>
                    <a:pt x="436207" y="2045199"/>
                    <a:pt x="1493246" y="1023650"/>
                    <a:pt x="3171118" y="537199"/>
                  </a:cubicBezTo>
                  <a:lnTo>
                    <a:pt x="3157285" y="0"/>
                  </a:lnTo>
                  <a:lnTo>
                    <a:pt x="3925861" y="947458"/>
                  </a:lnTo>
                  <a:cubicBezTo>
                    <a:pt x="3924461" y="945928"/>
                    <a:pt x="3692446" y="915028"/>
                    <a:pt x="3921663" y="942868"/>
                  </a:cubicBezTo>
                  <a:lnTo>
                    <a:pt x="3207328" y="2263277"/>
                  </a:lnTo>
                  <a:cubicBezTo>
                    <a:pt x="3190885" y="2117341"/>
                    <a:pt x="3210954" y="1804365"/>
                    <a:pt x="3194511" y="1658429"/>
                  </a:cubicBezTo>
                  <a:cubicBezTo>
                    <a:pt x="1646800" y="1853010"/>
                    <a:pt x="654310" y="2533837"/>
                    <a:pt x="0" y="3601844"/>
                  </a:cubicBezTo>
                  <a:close/>
                </a:path>
              </a:pathLst>
            </a:custGeom>
            <a:solidFill>
              <a:srgbClr val="FF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defTabSz="672200">
                <a:defRPr/>
              </a:pPr>
              <a:endParaRPr lang="ru-RU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grpSp>
          <p:nvGrpSpPr>
            <p:cNvPr id="290832" name="Группа 12">
              <a:extLst>
                <a:ext uri="{FF2B5EF4-FFF2-40B4-BE49-F238E27FC236}">
                  <a16:creationId xmlns:a16="http://schemas.microsoft.com/office/drawing/2014/main" id="{9D855661-DFFF-4F82-919E-00B9FBE300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718" y="1500174"/>
              <a:ext cx="3146433" cy="2928957"/>
              <a:chOff x="356726" y="1500175"/>
              <a:chExt cx="3146433" cy="2928957"/>
            </a:xfrm>
          </p:grpSpPr>
          <p:pic>
            <p:nvPicPr>
              <p:cNvPr id="14" name="Рисунок 13" descr="images5.png">
                <a:extLst>
                  <a:ext uri="{FF2B5EF4-FFF2-40B4-BE49-F238E27FC236}">
                    <a16:creationId xmlns:a16="http://schemas.microsoft.com/office/drawing/2014/main" id="{386FCE52-B8E1-49D9-A540-91BAA720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7103" y="3431418"/>
                <a:ext cx="989382" cy="99771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90834" name="Group 2">
                <a:extLst>
                  <a:ext uri="{FF2B5EF4-FFF2-40B4-BE49-F238E27FC236}">
                    <a16:creationId xmlns:a16="http://schemas.microsoft.com/office/drawing/2014/main" id="{386769BE-6759-480D-AE50-2857B56C5C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726" y="1500175"/>
                <a:ext cx="3146433" cy="2289675"/>
                <a:chOff x="603" y="4363"/>
                <a:chExt cx="1692" cy="722"/>
              </a:xfrm>
            </p:grpSpPr>
            <p:sp>
              <p:nvSpPr>
                <p:cNvPr id="290835" name="WordArt 3" descr="267">
                  <a:extLst>
                    <a:ext uri="{FF2B5EF4-FFF2-40B4-BE49-F238E27FC236}">
                      <a16:creationId xmlns:a16="http://schemas.microsoft.com/office/drawing/2014/main" id="{7612254A-AADF-482A-B68A-30403E8A0066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91" y="4363"/>
                  <a:ext cx="396" cy="451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2700" kern="10"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 rotWithShape="0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Э</a:t>
                  </a:r>
                </a:p>
              </p:txBody>
            </p:sp>
            <p:sp>
              <p:nvSpPr>
                <p:cNvPr id="290836" name="WordArt 5" descr="267">
                  <a:extLst>
                    <a:ext uri="{FF2B5EF4-FFF2-40B4-BE49-F238E27FC236}">
                      <a16:creationId xmlns:a16="http://schemas.microsoft.com/office/drawing/2014/main" id="{4150DF9D-559E-447E-AA34-88DB973E8BC7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514" y="4363"/>
                  <a:ext cx="360" cy="34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2700" kern="10"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 rotWithShape="0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</a:t>
                  </a:r>
                </a:p>
              </p:txBody>
            </p:sp>
            <p:sp>
              <p:nvSpPr>
                <p:cNvPr id="290837" name="WordArt 6" descr="267">
                  <a:extLst>
                    <a:ext uri="{FF2B5EF4-FFF2-40B4-BE49-F238E27FC236}">
                      <a16:creationId xmlns:a16="http://schemas.microsoft.com/office/drawing/2014/main" id="{A7B3CB35-E968-44FC-BE11-A721E7AC93DE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838" y="4371"/>
                  <a:ext cx="457" cy="329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2700" kern="10"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 rotWithShape="0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</a:t>
                  </a:r>
                </a:p>
              </p:txBody>
            </p:sp>
            <p:sp>
              <p:nvSpPr>
                <p:cNvPr id="290838" name="WordArt 4" descr="267">
                  <a:extLst>
                    <a:ext uri="{FF2B5EF4-FFF2-40B4-BE49-F238E27FC236}">
                      <a16:creationId xmlns:a16="http://schemas.microsoft.com/office/drawing/2014/main" id="{54BB90DF-F168-481C-9DD9-978918A35D32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03" y="4363"/>
                  <a:ext cx="495" cy="722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ru-RU" sz="3000" kern="10">
                      <a:blipFill dpi="0" rotWithShape="0">
                        <a:blip r:embed="rId6"/>
                        <a:srcRect/>
                        <a:stretch>
                          <a:fillRect/>
                        </a:stretch>
                      </a:blipFill>
                      <a:effectLst>
                        <a:outerShdw blurRad="38100" dist="38100" dir="2700000" algn="tl" rotWithShape="0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Ц</a:t>
                  </a:r>
                </a:p>
              </p:txBody>
            </p:sp>
          </p:grpSp>
        </p:grpSp>
      </p:grpSp>
      <p:pic>
        <p:nvPicPr>
          <p:cNvPr id="290828" name="Рисунок 19">
            <a:extLst>
              <a:ext uri="{FF2B5EF4-FFF2-40B4-BE49-F238E27FC236}">
                <a16:creationId xmlns:a16="http://schemas.microsoft.com/office/drawing/2014/main" id="{B97F6616-AD88-4140-9712-1FA0DA34D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" y="1768338"/>
            <a:ext cx="10969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bject 4">
            <a:extLst>
              <a:ext uri="{FF2B5EF4-FFF2-40B4-BE49-F238E27FC236}">
                <a16:creationId xmlns:a16="http://schemas.microsoft.com/office/drawing/2014/main" id="{03A9FE3C-CADD-473D-9E35-B8FDB3F1A614}"/>
              </a:ext>
            </a:extLst>
          </p:cNvPr>
          <p:cNvSpPr txBox="1">
            <a:spLocks/>
          </p:cNvSpPr>
          <p:nvPr/>
        </p:nvSpPr>
        <p:spPr>
          <a:xfrm>
            <a:off x="1214549" y="2054706"/>
            <a:ext cx="2776537" cy="3420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9525" rIns="0" bIns="0" anchor="ctr">
            <a:spAutoFit/>
          </a:bodyPr>
          <a:lstStyle>
            <a:lvl1pPr algn="l" defTabSz="90426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altLang="ru-RU" sz="1200" b="0" dirty="0">
                <a:solidFill>
                  <a:prstClr val="white"/>
                </a:solidFill>
                <a:latin typeface="Calibri"/>
                <a:cs typeface="Tahoma" panose="020B0604030504040204" pitchFamily="34" charset="0"/>
              </a:rPr>
              <a:t>АО «Агентство по государственному заказу Республики Татарстан»</a:t>
            </a:r>
            <a:endParaRPr lang="ru-RU" altLang="ru-RU" sz="600" b="0" dirty="0">
              <a:solidFill>
                <a:prstClr val="white"/>
              </a:solidFill>
              <a:latin typeface="Calibri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8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6989D1-844F-4CF3-A1ED-73DCBAC67357}"/>
              </a:ext>
            </a:extLst>
          </p:cNvPr>
          <p:cNvSpPr txBox="1"/>
          <p:nvPr/>
        </p:nvSpPr>
        <p:spPr>
          <a:xfrm>
            <a:off x="354440" y="100587"/>
            <a:ext cx="7287937" cy="892552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0225A4"/>
                </a:solidFill>
                <a:latin typeface="CIDFont+F3"/>
                <a:cs typeface="+mn-cs"/>
              </a:rPr>
              <a:t>Импортозамещение РМЦ</a:t>
            </a:r>
            <a:endParaRPr lang="en-US" sz="2800" dirty="0">
              <a:solidFill>
                <a:srgbClr val="0225A4"/>
              </a:solidFill>
              <a:latin typeface="CIDFont+F3"/>
              <a:cs typeface="+mn-cs"/>
            </a:endParaRPr>
          </a:p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225A4"/>
                </a:solidFill>
                <a:latin typeface="Calibri"/>
                <a:cs typeface="+mn-cs"/>
              </a:rPr>
              <a:t>Схема работы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0321F7-8063-4B5A-9B6D-E1C51C0D078B}"/>
              </a:ext>
            </a:extLst>
          </p:cNvPr>
          <p:cNvSpPr txBox="1"/>
          <p:nvPr/>
        </p:nvSpPr>
        <p:spPr>
          <a:xfrm>
            <a:off x="7560579" y="633196"/>
            <a:ext cx="1583422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algn="ctr" defTabSz="4571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Calibri"/>
                <a:ea typeface="Calibri" panose="020F0502020204030204" pitchFamily="34" charset="0"/>
                <a:cs typeface="+mn-cs"/>
              </a:rPr>
              <a:t>rmcrt.ru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Скругленный прямоугольник 9">
            <a:extLst>
              <a:ext uri="{FF2B5EF4-FFF2-40B4-BE49-F238E27FC236}">
                <a16:creationId xmlns:a16="http://schemas.microsoft.com/office/drawing/2014/main" id="{8F764E2C-8F7F-4AC9-8DBC-1D183AB1E462}"/>
              </a:ext>
            </a:extLst>
          </p:cNvPr>
          <p:cNvSpPr/>
          <p:nvPr/>
        </p:nvSpPr>
        <p:spPr>
          <a:xfrm>
            <a:off x="482203" y="1254018"/>
            <a:ext cx="8179594" cy="3709307"/>
          </a:xfrm>
          <a:prstGeom prst="roundRect">
            <a:avLst>
              <a:gd name="adj" fmla="val 631"/>
            </a:avLst>
          </a:prstGeom>
          <a:noFill/>
          <a:ln w="28575">
            <a:solidFill>
              <a:srgbClr val="0225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82" tIns="34289" rIns="68382" bIns="34289" rtlCol="0" anchor="ctr"/>
          <a:lstStyle/>
          <a:p>
            <a:pPr algn="ctr" defTabSz="683539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9CA5B73-33C8-4082-98D0-ABA40D4FAAD8}"/>
              </a:ext>
            </a:extLst>
          </p:cNvPr>
          <p:cNvSpPr/>
          <p:nvPr/>
        </p:nvSpPr>
        <p:spPr>
          <a:xfrm>
            <a:off x="667149" y="1104568"/>
            <a:ext cx="901129" cy="284691"/>
          </a:xfrm>
          <a:prstGeom prst="rect">
            <a:avLst/>
          </a:prstGeom>
          <a:solidFill>
            <a:schemeClr val="bg1"/>
          </a:solidFill>
        </p:spPr>
        <p:txBody>
          <a:bodyPr wrap="none" lIns="68382" tIns="34289" rIns="68382" bIns="34289">
            <a:spAutoFit/>
          </a:bodyPr>
          <a:lstStyle/>
          <a:p>
            <a:pPr defTabSz="68353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rmcrt.ru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B70D8E9-0F62-47B8-BFD5-A219D49AA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713" y="1435937"/>
            <a:ext cx="1143000" cy="6286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E63722-8030-430D-B833-32E464545F35}"/>
              </a:ext>
            </a:extLst>
          </p:cNvPr>
          <p:cNvSpPr txBox="1"/>
          <p:nvPr/>
        </p:nvSpPr>
        <p:spPr>
          <a:xfrm>
            <a:off x="462640" y="2062006"/>
            <a:ext cx="22112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Нужный товар перестали поставлять в </a:t>
            </a:r>
            <a:r>
              <a:rPr lang="ru-RU" alt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Россию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BB92284-D350-4FF5-A627-DFA187D3E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43" y="1423994"/>
            <a:ext cx="901129" cy="7334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878CF22-AC6E-4E95-8D39-EA354072EF9D}"/>
              </a:ext>
            </a:extLst>
          </p:cNvPr>
          <p:cNvSpPr txBox="1"/>
          <p:nvPr/>
        </p:nvSpPr>
        <p:spPr>
          <a:xfrm>
            <a:off x="3255169" y="2062006"/>
            <a:ext cx="22112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Переходим на сайт </a:t>
            </a:r>
          </a:p>
          <a:p>
            <a:pPr algn="ctr"/>
            <a:r>
              <a:rPr lang="en-US" alt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RMCRT.RU</a:t>
            </a:r>
            <a:endParaRPr lang="ru-RU" altLang="ru-RU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02A5692-99EB-4E15-970B-621BEA76D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07252" y="1386536"/>
            <a:ext cx="800100" cy="762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6FB2A82-91AE-4930-B226-C1562E07AA21}"/>
              </a:ext>
            </a:extLst>
          </p:cNvPr>
          <p:cNvSpPr txBox="1"/>
          <p:nvPr/>
        </p:nvSpPr>
        <p:spPr>
          <a:xfrm>
            <a:off x="5378711" y="2062006"/>
            <a:ext cx="32830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Размещаем запрос на приобретение </a:t>
            </a:r>
            <a:r>
              <a:rPr lang="ru-RU" altLang="ru-RU" sz="1600" b="1" dirty="0">
                <a:solidFill>
                  <a:prstClr val="black"/>
                </a:solidFill>
                <a:latin typeface="Calibri"/>
              </a:rPr>
              <a:t>замещающей </a:t>
            </a:r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продукции в Закупочном модуле </a:t>
            </a:r>
            <a:endParaRPr lang="ru-RU" altLang="ru-RU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25B38ED-DD26-46B3-8625-1E45816C9C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8913" y="3505259"/>
            <a:ext cx="868847" cy="7334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9BE5D4A-6227-401D-B39F-3E8603073AB4}"/>
              </a:ext>
            </a:extLst>
          </p:cNvPr>
          <p:cNvSpPr txBox="1"/>
          <p:nvPr/>
        </p:nvSpPr>
        <p:spPr>
          <a:xfrm>
            <a:off x="6240004" y="4143271"/>
            <a:ext cx="2018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Торг </a:t>
            </a:r>
            <a:r>
              <a:rPr lang="ru-RU" alt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состоялся </a:t>
            </a:r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-  </a:t>
            </a:r>
          </a:p>
          <a:p>
            <a:pPr algn="ctr"/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Вы приобрели </a:t>
            </a:r>
          </a:p>
          <a:p>
            <a:pPr algn="ctr"/>
            <a:r>
              <a:rPr lang="ru-RU" altLang="ru-RU" sz="1600" b="1" dirty="0">
                <a:solidFill>
                  <a:prstClr val="black"/>
                </a:solidFill>
                <a:latin typeface="Calibri"/>
              </a:rPr>
              <a:t>замещающий </a:t>
            </a:r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товар</a:t>
            </a:r>
            <a:endParaRPr lang="ru-RU" altLang="ru-RU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6877891-DA2A-4175-8585-953730732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3000" y="3087263"/>
            <a:ext cx="868847" cy="105433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634792F-DAF6-4829-BD22-3850311468F0}"/>
              </a:ext>
            </a:extLst>
          </p:cNvPr>
          <p:cNvSpPr txBox="1"/>
          <p:nvPr/>
        </p:nvSpPr>
        <p:spPr>
          <a:xfrm>
            <a:off x="2916222" y="4134089"/>
            <a:ext cx="3323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Торг </a:t>
            </a:r>
            <a:r>
              <a:rPr lang="ru-RU" alt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не состоялся</a:t>
            </a:r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 - </a:t>
            </a:r>
          </a:p>
          <a:p>
            <a:pPr algn="ctr"/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 (возможно) пополняется </a:t>
            </a:r>
            <a:r>
              <a:rPr lang="ru-RU" alt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каталог</a:t>
            </a:r>
          </a:p>
          <a:p>
            <a:pPr algn="ctr"/>
            <a:r>
              <a:rPr lang="ru-RU" alt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импортной продукции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6906C03-F89F-4D58-BEAD-4F699B911D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713" y="3304256"/>
            <a:ext cx="1583905" cy="86496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2FE7762-55BE-4EDD-81BA-4EF2383CF6A4}"/>
              </a:ext>
            </a:extLst>
          </p:cNvPr>
          <p:cNvSpPr txBox="1"/>
          <p:nvPr/>
        </p:nvSpPr>
        <p:spPr>
          <a:xfrm>
            <a:off x="336811" y="4134089"/>
            <a:ext cx="2685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solidFill>
                  <a:prstClr val="black"/>
                </a:solidFill>
                <a:latin typeface="Calibri"/>
              </a:rPr>
              <a:t>Информация о товаре попадает в ресурс РМЦ   «</a:t>
            </a:r>
            <a:r>
              <a:rPr lang="ru-RU" alt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Инвестиционные ниши»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4E533165-BD3D-4AC0-B418-A01D544A933E}"/>
              </a:ext>
            </a:extLst>
          </p:cNvPr>
          <p:cNvCxnSpPr/>
          <p:nvPr/>
        </p:nvCxnSpPr>
        <p:spPr>
          <a:xfrm>
            <a:off x="2526618" y="1767536"/>
            <a:ext cx="991543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DDA498F4-9E9B-4A9D-9877-F363391A1721}"/>
              </a:ext>
            </a:extLst>
          </p:cNvPr>
          <p:cNvCxnSpPr/>
          <p:nvPr/>
        </p:nvCxnSpPr>
        <p:spPr>
          <a:xfrm>
            <a:off x="5248462" y="1767536"/>
            <a:ext cx="991543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69ABC6C3-482A-45E9-87E7-B92F19F74AFA}"/>
              </a:ext>
            </a:extLst>
          </p:cNvPr>
          <p:cNvCxnSpPr>
            <a:cxnSpLocks/>
          </p:cNvCxnSpPr>
          <p:nvPr/>
        </p:nvCxnSpPr>
        <p:spPr>
          <a:xfrm>
            <a:off x="7153336" y="2855387"/>
            <a:ext cx="1" cy="62307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BF8FDC78-32F1-42A6-83A8-56DA5AF7618F}"/>
              </a:ext>
            </a:extLst>
          </p:cNvPr>
          <p:cNvCxnSpPr>
            <a:cxnSpLocks/>
          </p:cNvCxnSpPr>
          <p:nvPr/>
        </p:nvCxnSpPr>
        <p:spPr>
          <a:xfrm flipH="1">
            <a:off x="5004061" y="2855387"/>
            <a:ext cx="2161479" cy="1006996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98A5FC8D-54E1-4542-A3D0-E16A12C6197E}"/>
              </a:ext>
            </a:extLst>
          </p:cNvPr>
          <p:cNvCxnSpPr>
            <a:cxnSpLocks/>
          </p:cNvCxnSpPr>
          <p:nvPr/>
        </p:nvCxnSpPr>
        <p:spPr>
          <a:xfrm flipH="1">
            <a:off x="2629529" y="3833880"/>
            <a:ext cx="94701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6" name="Рисунок 45" descr="Маркеры-галочки">
            <a:extLst>
              <a:ext uri="{FF2B5EF4-FFF2-40B4-BE49-F238E27FC236}">
                <a16:creationId xmlns:a16="http://schemas.microsoft.com/office/drawing/2014/main" id="{152D5665-DA47-4FF1-80CD-44E169F891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55093" y="2876210"/>
            <a:ext cx="457198" cy="457198"/>
          </a:xfrm>
          <a:prstGeom prst="rect">
            <a:avLst/>
          </a:prstGeom>
        </p:spPr>
      </p:pic>
      <p:pic>
        <p:nvPicPr>
          <p:cNvPr id="47" name="Рисунок 46" descr="Закрыть">
            <a:extLst>
              <a:ext uri="{FF2B5EF4-FFF2-40B4-BE49-F238E27FC236}">
                <a16:creationId xmlns:a16="http://schemas.microsoft.com/office/drawing/2014/main" id="{3DB4F7D4-2D7B-40AF-AA67-4001D4457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12458" y="2893003"/>
            <a:ext cx="457198" cy="45719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8DB982D-82E1-4B61-BBFA-1E74766140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26" y="-167672"/>
            <a:ext cx="1038126" cy="10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70F8E3-8F4F-4ECD-8C3A-CDB400375FF1}"/>
              </a:ext>
            </a:extLst>
          </p:cNvPr>
          <p:cNvSpPr/>
          <p:nvPr/>
        </p:nvSpPr>
        <p:spPr>
          <a:xfrm>
            <a:off x="0" y="2"/>
            <a:ext cx="9144000" cy="646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18C48-2D20-46B5-A9E4-2D74912FB894}"/>
              </a:ext>
            </a:extLst>
          </p:cNvPr>
          <p:cNvSpPr txBox="1"/>
          <p:nvPr/>
        </p:nvSpPr>
        <p:spPr>
          <a:xfrm>
            <a:off x="964473" y="-21777"/>
            <a:ext cx="7599863" cy="71558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white"/>
                </a:solidFill>
                <a:latin typeface="Calibri"/>
                <a:cs typeface="+mn-cs"/>
              </a:rPr>
              <a:t>Справка по заключению контрактов в закупочном модуле РМЦ за неделю 04.04.22-08.04.22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560956-6733-4647-9224-BF9959736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80" y="134577"/>
            <a:ext cx="535781" cy="335756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3F5C33C-B47D-4D98-8A52-860F64E91E5D}"/>
              </a:ext>
            </a:extLst>
          </p:cNvPr>
          <p:cNvCxnSpPr/>
          <p:nvPr/>
        </p:nvCxnSpPr>
        <p:spPr>
          <a:xfrm>
            <a:off x="4433207" y="849086"/>
            <a:ext cx="0" cy="388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E7BF2C65-90E7-453E-BFD8-A63A84E32B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762602"/>
              </p:ext>
            </p:extLst>
          </p:nvPr>
        </p:nvGraphicFramePr>
        <p:xfrm>
          <a:off x="0" y="780756"/>
          <a:ext cx="4433207" cy="4362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FE690604-C4DF-41E8-A4DB-56F271F5BD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621784"/>
              </p:ext>
            </p:extLst>
          </p:nvPr>
        </p:nvGraphicFramePr>
        <p:xfrm>
          <a:off x="4571999" y="866774"/>
          <a:ext cx="4381495" cy="411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0068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70F8E3-8F4F-4ECD-8C3A-CDB400375FF1}"/>
              </a:ext>
            </a:extLst>
          </p:cNvPr>
          <p:cNvSpPr/>
          <p:nvPr/>
        </p:nvSpPr>
        <p:spPr>
          <a:xfrm>
            <a:off x="0" y="2"/>
            <a:ext cx="9144000" cy="646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4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560956-6733-4647-9224-BF9959736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880" y="134577"/>
            <a:ext cx="535781" cy="33575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D47B23F-4094-4C03-B355-2E2595B12440}"/>
              </a:ext>
            </a:extLst>
          </p:cNvPr>
          <p:cNvSpPr txBox="1"/>
          <p:nvPr/>
        </p:nvSpPr>
        <p:spPr>
          <a:xfrm>
            <a:off x="1111431" y="-20415"/>
            <a:ext cx="6921140" cy="71558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white"/>
                </a:solidFill>
                <a:latin typeface="Calibri"/>
                <a:cs typeface="+mn-cs"/>
              </a:rPr>
              <a:t>Справка по товарам в закупочном модуле РМЦ </a:t>
            </a:r>
          </a:p>
          <a:p>
            <a:pPr algn="ctr" defTabSz="68578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100" dirty="0">
                <a:solidFill>
                  <a:prstClr val="white"/>
                </a:solidFill>
                <a:latin typeface="Calibri"/>
                <a:cs typeface="+mn-cs"/>
              </a:rPr>
              <a:t>за месяц с 14.03 по 12.04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0F1901A-9956-4DC9-AA71-8860B3EF01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594499"/>
              </p:ext>
            </p:extLst>
          </p:nvPr>
        </p:nvGraphicFramePr>
        <p:xfrm>
          <a:off x="86879" y="715582"/>
          <a:ext cx="8953753" cy="421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556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E48891-FEDA-4B63-87ED-3BD9B9CCE31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tx1">
                  <a:lumMod val="85000"/>
                  <a:lumOff val="15000"/>
                </a:schemeClr>
              </a:gs>
              <a:gs pos="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E98F3-E0B4-4C64-90EB-49AA075C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774" y="2050021"/>
            <a:ext cx="8384452" cy="287587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</a:rPr>
              <a:t>Выгода бюджета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b="1" dirty="0">
                <a:solidFill>
                  <a:schemeClr val="bg1"/>
                </a:solidFill>
                <a:latin typeface="+mn-lt"/>
              </a:rPr>
              <a:t>в регионах РФ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при закупках малого объема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в Агрегаторе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«Биржевая площадка»</a:t>
            </a:r>
            <a:br>
              <a:rPr lang="ru-RU" b="1" dirty="0">
                <a:solidFill>
                  <a:schemeClr val="bg1"/>
                </a:solidFill>
                <a:latin typeface="+mn-lt"/>
              </a:rPr>
            </a:br>
            <a:r>
              <a:rPr lang="ru-RU" sz="3300" dirty="0">
                <a:solidFill>
                  <a:schemeClr val="bg1"/>
                </a:solidFill>
                <a:latin typeface="+mn-lt"/>
              </a:rPr>
              <a:t>за 2021 год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B47089-BF88-41E7-9531-A2841930F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r="10058"/>
          <a:stretch/>
        </p:blipFill>
        <p:spPr>
          <a:xfrm>
            <a:off x="3158695" y="898955"/>
            <a:ext cx="2826608" cy="81904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890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70F8E3-8F4F-4ECD-8C3A-CDB400375FF1}"/>
              </a:ext>
            </a:extLst>
          </p:cNvPr>
          <p:cNvSpPr/>
          <p:nvPr/>
        </p:nvSpPr>
        <p:spPr>
          <a:xfrm>
            <a:off x="0" y="1"/>
            <a:ext cx="9144000" cy="646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18C48-2D20-46B5-A9E4-2D74912FB894}"/>
              </a:ext>
            </a:extLst>
          </p:cNvPr>
          <p:cNvSpPr txBox="1"/>
          <p:nvPr/>
        </p:nvSpPr>
        <p:spPr>
          <a:xfrm>
            <a:off x="0" y="74653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Выгода в секции: « </a:t>
            </a:r>
            <a:r>
              <a:rPr lang="ru-RU" sz="3000" b="1" dirty="0">
                <a:solidFill>
                  <a:prstClr val="white"/>
                </a:solidFill>
              </a:rPr>
              <a:t>ПРОДУКТЫ ПИТАНИЯ»  </a:t>
            </a:r>
            <a:r>
              <a:rPr lang="ru-RU" sz="2400" dirty="0">
                <a:solidFill>
                  <a:prstClr val="white"/>
                </a:solidFill>
              </a:rPr>
              <a:t>за 2021 год</a:t>
            </a:r>
            <a:endParaRPr lang="ru-RU" sz="3000" dirty="0">
              <a:solidFill>
                <a:prstClr val="white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B6A21A-331D-427C-B650-1C8D430E5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405" y="816907"/>
            <a:ext cx="860037" cy="860037"/>
          </a:xfrm>
          <a:prstGeom prst="rect">
            <a:avLst/>
          </a:prstGeom>
        </p:spPr>
      </p:pic>
      <p:pic>
        <p:nvPicPr>
          <p:cNvPr id="1032" name="Picture 8" descr="Герб Дагестана — Википедия">
            <a:extLst>
              <a:ext uri="{FF2B5EF4-FFF2-40B4-BE49-F238E27FC236}">
                <a16:creationId xmlns:a16="http://schemas.microsoft.com/office/drawing/2014/main" id="{90628EF6-4E1A-42F4-8C82-D59B43B1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0" y="816908"/>
            <a:ext cx="826988" cy="8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Герб Астрахани — Википедия">
            <a:extLst>
              <a:ext uri="{FF2B5EF4-FFF2-40B4-BE49-F238E27FC236}">
                <a16:creationId xmlns:a16="http://schemas.microsoft.com/office/drawing/2014/main" id="{F310198A-73C5-4AD6-BFF8-9056DD1E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66" y="888049"/>
            <a:ext cx="701155" cy="86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Герб Удмуртской Республики — Википедия">
            <a:extLst>
              <a:ext uri="{FF2B5EF4-FFF2-40B4-BE49-F238E27FC236}">
                <a16:creationId xmlns:a16="http://schemas.microsoft.com/office/drawing/2014/main" id="{16E20BDB-73EE-4FBA-BA91-0BCA8752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38" y="888049"/>
            <a:ext cx="826039" cy="8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6F28ACD3-47CD-46F2-A776-35625B089338}"/>
              </a:ext>
            </a:extLst>
          </p:cNvPr>
          <p:cNvGraphicFramePr>
            <a:graphicFrameLocks noGrp="1"/>
          </p:cNvGraphicFramePr>
          <p:nvPr/>
        </p:nvGraphicFramePr>
        <p:xfrm>
          <a:off x="184245" y="1819228"/>
          <a:ext cx="8751628" cy="25105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7907">
                  <a:extLst>
                    <a:ext uri="{9D8B030D-6E8A-4147-A177-3AD203B41FA5}">
                      <a16:colId xmlns:a16="http://schemas.microsoft.com/office/drawing/2014/main" val="3037550183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3902440366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3630984569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4255186669"/>
                    </a:ext>
                  </a:extLst>
                </a:gridCol>
              </a:tblGrid>
              <a:tr h="125526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Татарстан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Дагестан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Астраханская область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Удмуртия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84977712"/>
                  </a:ext>
                </a:extLst>
              </a:tr>
              <a:tr h="1255262"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17 %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01945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4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70F8E3-8F4F-4ECD-8C3A-CDB400375FF1}"/>
              </a:ext>
            </a:extLst>
          </p:cNvPr>
          <p:cNvSpPr/>
          <p:nvPr/>
        </p:nvSpPr>
        <p:spPr>
          <a:xfrm>
            <a:off x="0" y="1"/>
            <a:ext cx="9144000" cy="646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18C48-2D20-46B5-A9E4-2D74912FB894}"/>
              </a:ext>
            </a:extLst>
          </p:cNvPr>
          <p:cNvSpPr txBox="1"/>
          <p:nvPr/>
        </p:nvSpPr>
        <p:spPr>
          <a:xfrm>
            <a:off x="0" y="74653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Выгода в секции:  «</a:t>
            </a:r>
            <a:r>
              <a:rPr lang="ru-RU" sz="3000" b="1" dirty="0">
                <a:solidFill>
                  <a:prstClr val="white"/>
                </a:solidFill>
              </a:rPr>
              <a:t>СТРОИТЕЛЬНЫЕ МАТЕРИАЛЫ» </a:t>
            </a:r>
            <a:r>
              <a:rPr lang="ru-RU" sz="2400" dirty="0">
                <a:solidFill>
                  <a:prstClr val="white"/>
                </a:solidFill>
              </a:rPr>
              <a:t>за 2021 год</a:t>
            </a:r>
            <a:endParaRPr lang="ru-RU" sz="3000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43BF1F5-D6AA-4B89-A3D3-863DC22F3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405" y="816907"/>
            <a:ext cx="860037" cy="860037"/>
          </a:xfrm>
          <a:prstGeom prst="rect">
            <a:avLst/>
          </a:prstGeom>
        </p:spPr>
      </p:pic>
      <p:pic>
        <p:nvPicPr>
          <p:cNvPr id="19" name="Picture 8" descr="Герб Дагестана — Википедия">
            <a:extLst>
              <a:ext uri="{FF2B5EF4-FFF2-40B4-BE49-F238E27FC236}">
                <a16:creationId xmlns:a16="http://schemas.microsoft.com/office/drawing/2014/main" id="{B0C7AE8A-57C7-49AD-A4B1-5C0E5E5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0" y="816908"/>
            <a:ext cx="826988" cy="8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Герб Астрахани — Википедия">
            <a:extLst>
              <a:ext uri="{FF2B5EF4-FFF2-40B4-BE49-F238E27FC236}">
                <a16:creationId xmlns:a16="http://schemas.microsoft.com/office/drawing/2014/main" id="{E21E94ED-C5AA-48E2-AB37-182B27F86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66" y="888049"/>
            <a:ext cx="701155" cy="86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Герб Удмуртской Республики — Википедия">
            <a:extLst>
              <a:ext uri="{FF2B5EF4-FFF2-40B4-BE49-F238E27FC236}">
                <a16:creationId xmlns:a16="http://schemas.microsoft.com/office/drawing/2014/main" id="{55D95BFE-DDB5-4EC0-879C-23A7965F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38" y="888049"/>
            <a:ext cx="826039" cy="8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Таблица 2">
            <a:extLst>
              <a:ext uri="{FF2B5EF4-FFF2-40B4-BE49-F238E27FC236}">
                <a16:creationId xmlns:a16="http://schemas.microsoft.com/office/drawing/2014/main" id="{C4F7FC9C-D963-4BEC-ACFD-97D6FEB95B5D}"/>
              </a:ext>
            </a:extLst>
          </p:cNvPr>
          <p:cNvGraphicFramePr>
            <a:graphicFrameLocks noGrp="1"/>
          </p:cNvGraphicFramePr>
          <p:nvPr/>
        </p:nvGraphicFramePr>
        <p:xfrm>
          <a:off x="184245" y="1819228"/>
          <a:ext cx="8751627" cy="25105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7907">
                  <a:extLst>
                    <a:ext uri="{9D8B030D-6E8A-4147-A177-3AD203B41FA5}">
                      <a16:colId xmlns:a16="http://schemas.microsoft.com/office/drawing/2014/main" val="3037550183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3902440366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3630984569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4255186669"/>
                    </a:ext>
                  </a:extLst>
                </a:gridCol>
              </a:tblGrid>
              <a:tr h="125526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Татарстан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Дагестан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Астраханская область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Удмуртия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84977712"/>
                  </a:ext>
                </a:extLst>
              </a:tr>
              <a:tr h="1255262"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7 %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01945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179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70F8E3-8F4F-4ECD-8C3A-CDB400375FF1}"/>
              </a:ext>
            </a:extLst>
          </p:cNvPr>
          <p:cNvSpPr/>
          <p:nvPr/>
        </p:nvSpPr>
        <p:spPr>
          <a:xfrm>
            <a:off x="0" y="1"/>
            <a:ext cx="9144000" cy="646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18C48-2D20-46B5-A9E4-2D74912FB894}"/>
              </a:ext>
            </a:extLst>
          </p:cNvPr>
          <p:cNvSpPr txBox="1"/>
          <p:nvPr/>
        </p:nvSpPr>
        <p:spPr>
          <a:xfrm>
            <a:off x="0" y="7465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 Выгода в секции: «</a:t>
            </a:r>
            <a:r>
              <a:rPr lang="ru-RU" sz="2400" b="1" dirty="0">
                <a:solidFill>
                  <a:prstClr val="white"/>
                </a:solidFill>
              </a:rPr>
              <a:t>МЕДИЦИНСКИЕ ТОВАРЫ» </a:t>
            </a:r>
            <a:r>
              <a:rPr lang="ru-RU" sz="2400" dirty="0">
                <a:solidFill>
                  <a:prstClr val="white"/>
                </a:solidFill>
              </a:rPr>
              <a:t>за 2021 год</a:t>
            </a:r>
            <a:endParaRPr lang="ru-RU" sz="3000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035E84-5FED-466F-8D0A-9797DBDE3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405" y="816907"/>
            <a:ext cx="860037" cy="860037"/>
          </a:xfrm>
          <a:prstGeom prst="rect">
            <a:avLst/>
          </a:prstGeom>
        </p:spPr>
      </p:pic>
      <p:pic>
        <p:nvPicPr>
          <p:cNvPr id="19" name="Picture 8" descr="Герб Дагестана — Википедия">
            <a:extLst>
              <a:ext uri="{FF2B5EF4-FFF2-40B4-BE49-F238E27FC236}">
                <a16:creationId xmlns:a16="http://schemas.microsoft.com/office/drawing/2014/main" id="{A6F89E4B-6AED-400D-A001-49BEC28EB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0" y="816908"/>
            <a:ext cx="826988" cy="8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Герб Астрахани — Википедия">
            <a:extLst>
              <a:ext uri="{FF2B5EF4-FFF2-40B4-BE49-F238E27FC236}">
                <a16:creationId xmlns:a16="http://schemas.microsoft.com/office/drawing/2014/main" id="{DF0A1BC6-6D88-47AF-8928-476E815F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66" y="888049"/>
            <a:ext cx="701155" cy="86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Герб Удмуртской Республики — Википедия">
            <a:extLst>
              <a:ext uri="{FF2B5EF4-FFF2-40B4-BE49-F238E27FC236}">
                <a16:creationId xmlns:a16="http://schemas.microsoft.com/office/drawing/2014/main" id="{026CFE14-99F2-4ECB-B2B7-50DB1B4A5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38" y="888049"/>
            <a:ext cx="826039" cy="8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Таблица 2">
            <a:extLst>
              <a:ext uri="{FF2B5EF4-FFF2-40B4-BE49-F238E27FC236}">
                <a16:creationId xmlns:a16="http://schemas.microsoft.com/office/drawing/2014/main" id="{018AF6C4-462A-4D7A-B7CC-25C2A6A1764D}"/>
              </a:ext>
            </a:extLst>
          </p:cNvPr>
          <p:cNvGraphicFramePr>
            <a:graphicFrameLocks noGrp="1"/>
          </p:cNvGraphicFramePr>
          <p:nvPr/>
        </p:nvGraphicFramePr>
        <p:xfrm>
          <a:off x="184245" y="1819228"/>
          <a:ext cx="8751628" cy="25105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7907">
                  <a:extLst>
                    <a:ext uri="{9D8B030D-6E8A-4147-A177-3AD203B41FA5}">
                      <a16:colId xmlns:a16="http://schemas.microsoft.com/office/drawing/2014/main" val="3037550183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3902440366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3630984569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4255186669"/>
                    </a:ext>
                  </a:extLst>
                </a:gridCol>
              </a:tblGrid>
              <a:tr h="125526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Татарстан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Дагестан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Астраханская область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Удмуртия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84977712"/>
                  </a:ext>
                </a:extLst>
              </a:tr>
              <a:tr h="1255262"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01945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070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70F8E3-8F4F-4ECD-8C3A-CDB400375FF1}"/>
              </a:ext>
            </a:extLst>
          </p:cNvPr>
          <p:cNvSpPr/>
          <p:nvPr/>
        </p:nvSpPr>
        <p:spPr>
          <a:xfrm>
            <a:off x="0" y="1"/>
            <a:ext cx="9144000" cy="646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18C48-2D20-46B5-A9E4-2D74912FB894}"/>
              </a:ext>
            </a:extLst>
          </p:cNvPr>
          <p:cNvSpPr txBox="1"/>
          <p:nvPr/>
        </p:nvSpPr>
        <p:spPr>
          <a:xfrm>
            <a:off x="0" y="74653"/>
            <a:ext cx="9144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 Выгода в секции: «</a:t>
            </a:r>
            <a:r>
              <a:rPr lang="ru-RU" sz="3000" b="1" dirty="0">
                <a:solidFill>
                  <a:prstClr val="white"/>
                </a:solidFill>
              </a:rPr>
              <a:t>ПРОЧИЕ ТОВАРЫ» </a:t>
            </a:r>
            <a:r>
              <a:rPr lang="ru-RU" sz="2400" dirty="0">
                <a:solidFill>
                  <a:prstClr val="white"/>
                </a:solidFill>
              </a:rPr>
              <a:t>за 2021 год</a:t>
            </a:r>
            <a:endParaRPr lang="ru-RU" sz="3000" dirty="0">
              <a:solidFill>
                <a:prstClr val="white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BA0D7A-5C0F-4787-8C0B-029E083F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405" y="816907"/>
            <a:ext cx="860037" cy="860037"/>
          </a:xfrm>
          <a:prstGeom prst="rect">
            <a:avLst/>
          </a:prstGeom>
        </p:spPr>
      </p:pic>
      <p:pic>
        <p:nvPicPr>
          <p:cNvPr id="19" name="Picture 8" descr="Герб Дагестана — Википедия">
            <a:extLst>
              <a:ext uri="{FF2B5EF4-FFF2-40B4-BE49-F238E27FC236}">
                <a16:creationId xmlns:a16="http://schemas.microsoft.com/office/drawing/2014/main" id="{3FAA5760-D288-45A3-83B7-8FABD839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0" y="816908"/>
            <a:ext cx="826988" cy="86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Герб Астрахани — Википедия">
            <a:extLst>
              <a:ext uri="{FF2B5EF4-FFF2-40B4-BE49-F238E27FC236}">
                <a16:creationId xmlns:a16="http://schemas.microsoft.com/office/drawing/2014/main" id="{75258414-4E6B-4586-8C95-D805EA46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66" y="888049"/>
            <a:ext cx="701155" cy="86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Герб Удмуртской Республики — Википедия">
            <a:extLst>
              <a:ext uri="{FF2B5EF4-FFF2-40B4-BE49-F238E27FC236}">
                <a16:creationId xmlns:a16="http://schemas.microsoft.com/office/drawing/2014/main" id="{671DC93E-B8AC-4BBA-BC96-035ECBEE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938" y="888049"/>
            <a:ext cx="826039" cy="8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Таблица 2">
            <a:extLst>
              <a:ext uri="{FF2B5EF4-FFF2-40B4-BE49-F238E27FC236}">
                <a16:creationId xmlns:a16="http://schemas.microsoft.com/office/drawing/2014/main" id="{4F4A63B0-3016-480D-AC53-06C0907381DD}"/>
              </a:ext>
            </a:extLst>
          </p:cNvPr>
          <p:cNvGraphicFramePr>
            <a:graphicFrameLocks noGrp="1"/>
          </p:cNvGraphicFramePr>
          <p:nvPr/>
        </p:nvGraphicFramePr>
        <p:xfrm>
          <a:off x="184245" y="1819228"/>
          <a:ext cx="8751628" cy="25105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7907">
                  <a:extLst>
                    <a:ext uri="{9D8B030D-6E8A-4147-A177-3AD203B41FA5}">
                      <a16:colId xmlns:a16="http://schemas.microsoft.com/office/drawing/2014/main" val="3037550183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3902440366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3630984569"/>
                    </a:ext>
                  </a:extLst>
                </a:gridCol>
                <a:gridCol w="2187907">
                  <a:extLst>
                    <a:ext uri="{9D8B030D-6E8A-4147-A177-3AD203B41FA5}">
                      <a16:colId xmlns:a16="http://schemas.microsoft.com/office/drawing/2014/main" val="4255186669"/>
                    </a:ext>
                  </a:extLst>
                </a:gridCol>
              </a:tblGrid>
              <a:tr h="125526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Татарстан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Дагестан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Астраханская область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Республика Удмуртия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84977712"/>
                  </a:ext>
                </a:extLst>
              </a:tr>
              <a:tr h="1255262"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5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21 %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01945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163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70F8E3-8F4F-4ECD-8C3A-CDB400375FF1}"/>
              </a:ext>
            </a:extLst>
          </p:cNvPr>
          <p:cNvSpPr/>
          <p:nvPr/>
        </p:nvSpPr>
        <p:spPr>
          <a:xfrm>
            <a:off x="0" y="1"/>
            <a:ext cx="9144000" cy="6461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18C48-2D20-46B5-A9E4-2D74912FB894}"/>
              </a:ext>
            </a:extLst>
          </p:cNvPr>
          <p:cNvSpPr txBox="1"/>
          <p:nvPr/>
        </p:nvSpPr>
        <p:spPr>
          <a:xfrm>
            <a:off x="0" y="74653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white"/>
                </a:solidFill>
              </a:rPr>
              <a:t>Свердловская область</a:t>
            </a:r>
            <a:endParaRPr lang="ru-RU" sz="3000" dirty="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F46410-44A0-42EE-9F47-21D5E1628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1736" y="683506"/>
            <a:ext cx="1540528" cy="1098396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637BAC6-A0A5-4C5C-9656-4F3802151C5A}"/>
              </a:ext>
            </a:extLst>
          </p:cNvPr>
          <p:cNvGraphicFramePr>
            <a:graphicFrameLocks noGrp="1"/>
          </p:cNvGraphicFramePr>
          <p:nvPr/>
        </p:nvGraphicFramePr>
        <p:xfrm>
          <a:off x="35719" y="2034230"/>
          <a:ext cx="9037231" cy="1761777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868567">
                  <a:extLst>
                    <a:ext uri="{9D8B030D-6E8A-4147-A177-3AD203B41FA5}">
                      <a16:colId xmlns:a16="http://schemas.microsoft.com/office/drawing/2014/main" val="931160367"/>
                    </a:ext>
                  </a:extLst>
                </a:gridCol>
                <a:gridCol w="1938421">
                  <a:extLst>
                    <a:ext uri="{9D8B030D-6E8A-4147-A177-3AD203B41FA5}">
                      <a16:colId xmlns:a16="http://schemas.microsoft.com/office/drawing/2014/main" val="1120803857"/>
                    </a:ext>
                  </a:extLst>
                </a:gridCol>
                <a:gridCol w="1693935">
                  <a:extLst>
                    <a:ext uri="{9D8B030D-6E8A-4147-A177-3AD203B41FA5}">
                      <a16:colId xmlns:a16="http://schemas.microsoft.com/office/drawing/2014/main" val="1072843852"/>
                    </a:ext>
                  </a:extLst>
                </a:gridCol>
                <a:gridCol w="1820544">
                  <a:extLst>
                    <a:ext uri="{9D8B030D-6E8A-4147-A177-3AD203B41FA5}">
                      <a16:colId xmlns:a16="http://schemas.microsoft.com/office/drawing/2014/main" val="392436191"/>
                    </a:ext>
                  </a:extLst>
                </a:gridCol>
                <a:gridCol w="1715764">
                  <a:extLst>
                    <a:ext uri="{9D8B030D-6E8A-4147-A177-3AD203B41FA5}">
                      <a16:colId xmlns:a16="http://schemas.microsoft.com/office/drawing/2014/main" val="2832389453"/>
                    </a:ext>
                  </a:extLst>
                </a:gridCol>
              </a:tblGrid>
              <a:tr h="1205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</a:rPr>
                        <a:t>Количество завершенных запросов доставки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</a:rPr>
                        <a:t>Начальная цена по результативным торгам, млн.руб.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</a:rPr>
                        <a:t>Сумма по торгам (запрос доставки), млн.руб.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</a:rPr>
                        <a:t>Экономия итоговой суммы, млн.руб.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>
                          <a:effectLst/>
                        </a:rPr>
                        <a:t>%  экономии от начальной цены</a:t>
                      </a:r>
                      <a:endParaRPr lang="ru-RU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560922217"/>
                  </a:ext>
                </a:extLst>
              </a:tr>
              <a:tr h="5557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483</a:t>
                      </a:r>
                      <a:endParaRPr lang="ru-RU" sz="3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</a:t>
                      </a:r>
                      <a:endParaRPr lang="ru-RU" sz="3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</a:t>
                      </a:r>
                      <a:endParaRPr lang="ru-RU" sz="3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ru-RU" sz="3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15 %</a:t>
                      </a:r>
                      <a:endParaRPr lang="ru-RU" sz="3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183604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875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9D7DA-DA7D-4F5B-90B4-83E54B14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46A7C-F41A-4B63-BDD1-1CB802916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F0801-ADCC-43DA-A32A-0DB6E41BD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" b="1970"/>
          <a:stretch/>
        </p:blipFill>
        <p:spPr>
          <a:xfrm>
            <a:off x="39" y="1"/>
            <a:ext cx="9143999" cy="51435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D70D1BC-DDD1-48E6-A11D-FFF9247D8BA6}"/>
              </a:ext>
            </a:extLst>
          </p:cNvPr>
          <p:cNvSpPr/>
          <p:nvPr/>
        </p:nvSpPr>
        <p:spPr>
          <a:xfrm>
            <a:off x="6304077" y="3157330"/>
            <a:ext cx="1551814" cy="1711527"/>
          </a:xfrm>
          <a:prstGeom prst="roundRect">
            <a:avLst/>
          </a:prstGeom>
          <a:solidFill>
            <a:srgbClr val="C00000">
              <a:alpha val="27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B3A460-E446-48E9-B06A-F6BB0FDB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7" r="9571"/>
          <a:stretch/>
        </p:blipFill>
        <p:spPr>
          <a:xfrm flipH="1"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588154-6AD5-45E5-A4EA-DA13034D8E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20821" r="28870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F03A58F-6051-4236-9F8D-838800C6145B}"/>
              </a:ext>
            </a:extLst>
          </p:cNvPr>
          <p:cNvSpPr/>
          <p:nvPr/>
        </p:nvSpPr>
        <p:spPr>
          <a:xfrm>
            <a:off x="-5563" y="-2"/>
            <a:ext cx="9149563" cy="5143500"/>
          </a:xfrm>
          <a:prstGeom prst="rect">
            <a:avLst/>
          </a:prstGeom>
          <a:solidFill>
            <a:srgbClr val="0000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C047E1-1472-4161-B5F8-CD1BE338B645}"/>
              </a:ext>
            </a:extLst>
          </p:cNvPr>
          <p:cNvSpPr/>
          <p:nvPr/>
        </p:nvSpPr>
        <p:spPr>
          <a:xfrm>
            <a:off x="1727242" y="188686"/>
            <a:ext cx="5718629" cy="10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96" tIns="45698" rIns="91396" bIns="45698" rtlCol="0" anchor="ctr"/>
          <a:lstStyle/>
          <a:p>
            <a:pPr algn="ctr"/>
            <a:endParaRPr lang="ru-RU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E77049D-BD96-4F8F-959C-3019C0D58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37" y="413461"/>
            <a:ext cx="5929313" cy="57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32" tIns="45516" rIns="91032" bIns="45516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3200" b="1" dirty="0">
                <a:latin typeface="+mn-lt"/>
              </a:rPr>
              <a:t>- Импортозамещение</a:t>
            </a:r>
            <a:endParaRPr lang="ru-RU" altLang="ru-RU" sz="3200" b="1" dirty="0"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11" name="Рисунок 1">
            <a:extLst>
              <a:ext uri="{FF2B5EF4-FFF2-40B4-BE49-F238E27FC236}">
                <a16:creationId xmlns:a16="http://schemas.microsoft.com/office/drawing/2014/main" id="{E9E7F3E4-F29D-4C7C-8A26-CD99EB321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16" y="-58060"/>
            <a:ext cx="2027030" cy="148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2">
            <a:extLst>
              <a:ext uri="{FF2B5EF4-FFF2-40B4-BE49-F238E27FC236}">
                <a16:creationId xmlns:a16="http://schemas.microsoft.com/office/drawing/2014/main" id="{11D75210-1202-4AEC-9A11-B9DDF67743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17" y="0"/>
            <a:ext cx="979912" cy="9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44CE2E4-6DB6-4C17-B868-33FB4FB53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368" y="4017182"/>
            <a:ext cx="3744686" cy="105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32" tIns="45516" rIns="91032" bIns="45516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3200" b="1" dirty="0">
                <a:solidFill>
                  <a:schemeClr val="bg1"/>
                </a:solidFill>
                <a:latin typeface="+mn-lt"/>
              </a:rPr>
              <a:t>Предложения по замещению</a:t>
            </a:r>
            <a:endParaRPr lang="ru-RU" altLang="ru-RU" sz="3200" b="1" dirty="0">
              <a:solidFill>
                <a:schemeClr val="bg1"/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D02DC24-B3BD-46A2-9397-065FB357D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45" y="4017182"/>
            <a:ext cx="4572000" cy="105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32" tIns="45516" rIns="91032" bIns="45516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3200" b="1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Ранее закупаемую</a:t>
            </a:r>
          </a:p>
          <a:p>
            <a:pPr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3200" b="1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импортную продукцию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F586A6AF-3DBA-4B11-9E92-BDC4AA2E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57" y="3420372"/>
            <a:ext cx="4227702" cy="57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32" tIns="45516" rIns="91032" bIns="45516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4000" b="1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АНАЛИЗИРУЕМ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645CAD8-A2AF-449C-8896-65E3DFB77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286" y="3420372"/>
            <a:ext cx="4227702" cy="57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32" tIns="45516" rIns="91032" bIns="45516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80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3738"/>
              </a:lnSpc>
              <a:spcBef>
                <a:spcPct val="0"/>
              </a:spcBef>
              <a:buNone/>
            </a:pPr>
            <a:r>
              <a:rPr lang="ru-RU" altLang="ru-RU" sz="4000" b="1" dirty="0">
                <a:solidFill>
                  <a:schemeClr val="bg1"/>
                </a:solidFill>
                <a:latin typeface="+mn-lt"/>
                <a:cs typeface="Tahoma" panose="020B0604030504040204" pitchFamily="34" charset="0"/>
              </a:rPr>
              <a:t>СОБИРАЕМ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AE773C-48CF-4EA3-B6C6-869E95152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446" y="2376278"/>
            <a:ext cx="2083554" cy="10150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B298CDB-DAA2-49D4-BE8D-2758783235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1" y="1725553"/>
            <a:ext cx="2788122" cy="154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9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7EBB2-5828-465D-8027-4786E28A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A6753-1C60-4B8F-90AD-B7169BCC7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C06D9F-085C-42B0-B8C8-A45196B58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3" b="1113"/>
          <a:stretch/>
        </p:blipFill>
        <p:spPr>
          <a:xfrm>
            <a:off x="-1" y="1045"/>
            <a:ext cx="9144001" cy="51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99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Рисунок 3">
            <a:extLst>
              <a:ext uri="{FF2B5EF4-FFF2-40B4-BE49-F238E27FC236}">
                <a16:creationId xmlns:a16="http://schemas.microsoft.com/office/drawing/2014/main" id="{1DAAC47A-BF6C-4734-891C-C5E08F0A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11414"/>
          <a:stretch/>
        </p:blipFill>
        <p:spPr bwMode="auto">
          <a:xfrm>
            <a:off x="164" y="0"/>
            <a:ext cx="77073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082FC6-780D-4EED-9678-EABF56B4F799}"/>
              </a:ext>
            </a:extLst>
          </p:cNvPr>
          <p:cNvSpPr/>
          <p:nvPr/>
        </p:nvSpPr>
        <p:spPr>
          <a:xfrm>
            <a:off x="0" y="-2"/>
            <a:ext cx="4748908" cy="5143500"/>
          </a:xfrm>
          <a:prstGeom prst="rect">
            <a:avLst/>
          </a:prstGeom>
          <a:solidFill>
            <a:srgbClr val="000000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ru-RU"/>
          </a:p>
        </p:txBody>
      </p:sp>
      <p:sp>
        <p:nvSpPr>
          <p:cNvPr id="3" name="Блок-схема: ручной ввод 2">
            <a:extLst>
              <a:ext uri="{FF2B5EF4-FFF2-40B4-BE49-F238E27FC236}">
                <a16:creationId xmlns:a16="http://schemas.microsoft.com/office/drawing/2014/main" id="{ED6B183E-43CB-4F84-8D9E-EE6D065CEE02}"/>
              </a:ext>
            </a:extLst>
          </p:cNvPr>
          <p:cNvSpPr/>
          <p:nvPr/>
        </p:nvSpPr>
        <p:spPr>
          <a:xfrm rot="5400000" flipV="1">
            <a:off x="3754438" y="-246060"/>
            <a:ext cx="5143500" cy="5635625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4" tIns="45507" rIns="91014" bIns="45507" anchor="ctr"/>
          <a:lstStyle/>
          <a:p>
            <a:pPr algn="ctr" defTabSz="905231">
              <a:defRPr/>
            </a:pPr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11018E69-43C7-4C77-9EF6-AB4FE4D9D77C}"/>
              </a:ext>
            </a:extLst>
          </p:cNvPr>
          <p:cNvSpPr/>
          <p:nvPr/>
        </p:nvSpPr>
        <p:spPr>
          <a:xfrm>
            <a:off x="7104080" y="3352800"/>
            <a:ext cx="1571625" cy="46038"/>
          </a:xfrm>
          <a:prstGeom prst="roundRect">
            <a:avLst>
              <a:gd name="adj" fmla="val 40006"/>
            </a:avLst>
          </a:prstGeom>
          <a:solidFill>
            <a:srgbClr val="108C55"/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40" tIns="34280" rIns="68240" bIns="34280" anchor="ctr"/>
          <a:lstStyle/>
          <a:p>
            <a:pPr algn="r" defTabSz="905231"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0823" name="Рисунок 1">
            <a:extLst>
              <a:ext uri="{FF2B5EF4-FFF2-40B4-BE49-F238E27FC236}">
                <a16:creationId xmlns:a16="http://schemas.microsoft.com/office/drawing/2014/main" id="{66638726-A635-49E5-887E-8098F255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89" y="-2"/>
            <a:ext cx="238442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9" name="Рисунок 22">
            <a:extLst>
              <a:ext uri="{FF2B5EF4-FFF2-40B4-BE49-F238E27FC236}">
                <a16:creationId xmlns:a16="http://schemas.microsoft.com/office/drawing/2014/main" id="{B6A8CF30-B998-4CAA-9D00-A41B850B5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144461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DA5582-FB3D-4B9D-85B2-C3049FFBC7A5}"/>
              </a:ext>
            </a:extLst>
          </p:cNvPr>
          <p:cNvSpPr txBox="1"/>
          <p:nvPr/>
        </p:nvSpPr>
        <p:spPr>
          <a:xfrm>
            <a:off x="4256199" y="1844723"/>
            <a:ext cx="4572000" cy="1508077"/>
          </a:xfrm>
          <a:prstGeom prst="rect">
            <a:avLst/>
          </a:prstGeom>
          <a:noFill/>
        </p:spPr>
        <p:txBody>
          <a:bodyPr wrap="square" lIns="91396" tIns="45698" rIns="91396" bIns="45698">
            <a:spAutoFit/>
          </a:bodyPr>
          <a:lstStyle/>
          <a:p>
            <a:pPr algn="r">
              <a:spcBef>
                <a:spcPct val="0"/>
              </a:spcBef>
              <a:buNone/>
            </a:pPr>
            <a:r>
              <a:rPr lang="ru-RU" altLang="ru-RU" sz="2800" b="1" dirty="0">
                <a:latin typeface="+mn-lt"/>
              </a:rPr>
              <a:t>АГЕНТСТВО ПРОСИТ </a:t>
            </a:r>
          </a:p>
          <a:p>
            <a:pPr algn="r">
              <a:spcBef>
                <a:spcPct val="0"/>
              </a:spcBef>
              <a:buNone/>
            </a:pP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ПРЕДЛОЖЕНИЯ</a:t>
            </a:r>
            <a:r>
              <a:rPr lang="ru-RU" altLang="ru-RU" sz="2800" b="1" dirty="0">
                <a:latin typeface="+mn-lt"/>
              </a:rPr>
              <a:t> </a:t>
            </a:r>
            <a:endParaRPr lang="en-US" altLang="ru-RU" sz="2800" b="1" dirty="0">
              <a:latin typeface="+mn-lt"/>
            </a:endParaRPr>
          </a:p>
          <a:p>
            <a:pPr algn="r">
              <a:spcBef>
                <a:spcPct val="0"/>
              </a:spcBef>
              <a:buNone/>
            </a:pPr>
            <a:r>
              <a:rPr lang="ru-RU" altLang="ru-RU" sz="2800" b="1" dirty="0">
                <a:latin typeface="+mn-lt"/>
              </a:rPr>
              <a:t>ПО ЗАМЕЩЕНИЮ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D5843C11-2BB1-4EB1-890C-F23BF5A7F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80" y="4311084"/>
            <a:ext cx="2397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AC137E50-20D8-4D44-BBC2-B2CF8C851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80" y="3891855"/>
            <a:ext cx="239713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124AE5-E4D0-4D04-B2E1-0E993860CDEC}"/>
              </a:ext>
            </a:extLst>
          </p:cNvPr>
          <p:cNvSpPr txBox="1"/>
          <p:nvPr/>
        </p:nvSpPr>
        <p:spPr>
          <a:xfrm>
            <a:off x="1844115" y="3712381"/>
            <a:ext cx="6643312" cy="954079"/>
          </a:xfrm>
          <a:prstGeom prst="rect">
            <a:avLst/>
          </a:prstGeom>
          <a:noFill/>
        </p:spPr>
        <p:txBody>
          <a:bodyPr wrap="square" lIns="91396" tIns="45698" rIns="91396" bIns="45698">
            <a:spAutoFit/>
          </a:bodyPr>
          <a:lstStyle/>
          <a:p>
            <a:pPr algn="r" defTabSz="898825"/>
            <a:r>
              <a:rPr lang="ru-RU" altLang="ru-RU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РМЦ - +7 </a:t>
            </a:r>
            <a:r>
              <a:rPr lang="en-US" altLang="ru-RU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(843) 212-13-19 </a:t>
            </a:r>
          </a:p>
          <a:p>
            <a:pPr algn="r" defTabSz="898825"/>
            <a:r>
              <a:rPr lang="en-US" altLang="ru-RU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Call</a:t>
            </a:r>
            <a:r>
              <a:rPr lang="ru-RU" altLang="ru-RU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 центр - 8  (800) 700-98-73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47188521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9D7DA-DA7D-4F5B-90B4-83E54B14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46A7C-F41A-4B63-BDD1-1CB802916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F0801-ADCC-43DA-A32A-0DB6E41BD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833" y="0"/>
            <a:ext cx="9801665" cy="51435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D70D1BC-DDD1-48E6-A11D-FFF9247D8BA6}"/>
              </a:ext>
            </a:extLst>
          </p:cNvPr>
          <p:cNvSpPr/>
          <p:nvPr/>
        </p:nvSpPr>
        <p:spPr>
          <a:xfrm>
            <a:off x="1208898" y="1460382"/>
            <a:ext cx="2211275" cy="1357979"/>
          </a:xfrm>
          <a:prstGeom prst="roundRect">
            <a:avLst/>
          </a:prstGeom>
          <a:solidFill>
            <a:srgbClr val="C00000">
              <a:alpha val="27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02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FD410A-7489-49D6-9F2D-F067F0F18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9" t="313" r="6833" b="-313"/>
          <a:stretch/>
        </p:blipFill>
        <p:spPr>
          <a:xfrm>
            <a:off x="-1" y="1"/>
            <a:ext cx="9144001" cy="517588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5C81900-CAFA-4175-9773-4EF7A3DBBE50}"/>
              </a:ext>
            </a:extLst>
          </p:cNvPr>
          <p:cNvSpPr/>
          <p:nvPr/>
        </p:nvSpPr>
        <p:spPr>
          <a:xfrm>
            <a:off x="1447020" y="1698507"/>
            <a:ext cx="2211275" cy="1357979"/>
          </a:xfrm>
          <a:prstGeom prst="roundRect">
            <a:avLst/>
          </a:prstGeom>
          <a:solidFill>
            <a:srgbClr val="C00000">
              <a:alpha val="27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17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F5A99B-02F6-49A5-B0C9-004DEE793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r="2053"/>
          <a:stretch/>
        </p:blipFill>
        <p:spPr>
          <a:xfrm>
            <a:off x="0" y="225956"/>
            <a:ext cx="9144000" cy="47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9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9D7DA-DA7D-4F5B-90B4-83E54B14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246A7C-F41A-4B63-BDD1-1CB802916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EF0801-ADCC-43DA-A32A-0DB6E41BD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833" y="0"/>
            <a:ext cx="9801665" cy="51435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D70D1BC-DDD1-48E6-A11D-FFF9247D8BA6}"/>
              </a:ext>
            </a:extLst>
          </p:cNvPr>
          <p:cNvSpPr/>
          <p:nvPr/>
        </p:nvSpPr>
        <p:spPr>
          <a:xfrm>
            <a:off x="5780883" y="1479432"/>
            <a:ext cx="2211275" cy="1357979"/>
          </a:xfrm>
          <a:prstGeom prst="roundRect">
            <a:avLst/>
          </a:prstGeom>
          <a:solidFill>
            <a:srgbClr val="C00000">
              <a:alpha val="27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71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723FA-8C3A-48C4-8E5C-477A0550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BA99C-CF9D-4CCB-B9DA-19D9478D9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BA5FD4-9EBA-4590-B3B6-D14A7C052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8" r="1838"/>
          <a:stretch/>
        </p:blipFill>
        <p:spPr>
          <a:xfrm>
            <a:off x="-1" y="32"/>
            <a:ext cx="9144001" cy="514245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0283316-870A-4856-8B33-EA6248EF35F3}"/>
              </a:ext>
            </a:extLst>
          </p:cNvPr>
          <p:cNvSpPr/>
          <p:nvPr/>
        </p:nvSpPr>
        <p:spPr>
          <a:xfrm>
            <a:off x="1666875" y="1727082"/>
            <a:ext cx="1981200" cy="1357979"/>
          </a:xfrm>
          <a:prstGeom prst="roundRect">
            <a:avLst/>
          </a:prstGeom>
          <a:solidFill>
            <a:srgbClr val="C00000">
              <a:alpha val="27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26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2A761C-8E59-4BEF-A66E-CAC25AA14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15130C-36C1-481C-A10E-AE9B2678F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2196"/>
          <a:stretch/>
        </p:blipFill>
        <p:spPr>
          <a:xfrm>
            <a:off x="1" y="330567"/>
            <a:ext cx="9144000" cy="45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39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AE57C6B-188C-4752-8795-E3EB2AC2F209}"/>
              </a:ext>
            </a:extLst>
          </p:cNvPr>
          <p:cNvCxnSpPr>
            <a:cxnSpLocks/>
          </p:cNvCxnSpPr>
          <p:nvPr/>
        </p:nvCxnSpPr>
        <p:spPr>
          <a:xfrm>
            <a:off x="0" y="910187"/>
            <a:ext cx="93285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6989D1-844F-4CF3-A1ED-73DCBAC67357}"/>
              </a:ext>
            </a:extLst>
          </p:cNvPr>
          <p:cNvSpPr txBox="1"/>
          <p:nvPr/>
        </p:nvSpPr>
        <p:spPr>
          <a:xfrm>
            <a:off x="354440" y="100587"/>
            <a:ext cx="7287937" cy="892552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rgbClr val="0225A4"/>
                </a:solidFill>
                <a:latin typeface="CIDFont+F3"/>
                <a:cs typeface="+mn-cs"/>
              </a:rPr>
              <a:t>Импортозамещение РМЦ</a:t>
            </a:r>
            <a:endParaRPr lang="en-US" sz="2800" dirty="0">
              <a:solidFill>
                <a:srgbClr val="0225A4"/>
              </a:solidFill>
              <a:latin typeface="CIDFont+F3"/>
              <a:cs typeface="+mn-cs"/>
            </a:endParaRPr>
          </a:p>
          <a:p>
            <a:pPr defTabSz="4571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225A4"/>
                </a:solidFill>
                <a:latin typeface="Calibri"/>
                <a:cs typeface="+mn-cs"/>
              </a:rPr>
              <a:t>Схема работы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0321F7-8063-4B5A-9B6D-E1C51C0D078B}"/>
              </a:ext>
            </a:extLst>
          </p:cNvPr>
          <p:cNvSpPr txBox="1"/>
          <p:nvPr/>
        </p:nvSpPr>
        <p:spPr>
          <a:xfrm>
            <a:off x="7560579" y="633196"/>
            <a:ext cx="1583422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 algn="ctr" defTabSz="45710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Calibri"/>
                <a:ea typeface="Calibri" panose="020F0502020204030204" pitchFamily="34" charset="0"/>
                <a:cs typeface="+mn-cs"/>
              </a:rPr>
              <a:t>rmcrt.ru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31D57C70-E24B-404A-9A72-97AFC52F1297}"/>
              </a:ext>
            </a:extLst>
          </p:cNvPr>
          <p:cNvCxnSpPr>
            <a:cxnSpLocks/>
          </p:cNvCxnSpPr>
          <p:nvPr/>
        </p:nvCxnSpPr>
        <p:spPr>
          <a:xfrm flipV="1">
            <a:off x="2515413" y="1510610"/>
            <a:ext cx="0" cy="500207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Скругленный прямоугольник 21">
            <a:extLst>
              <a:ext uri="{FF2B5EF4-FFF2-40B4-BE49-F238E27FC236}">
                <a16:creationId xmlns:a16="http://schemas.microsoft.com/office/drawing/2014/main" id="{CA92A9AB-5153-4F31-B202-6C2D6A2621EA}"/>
              </a:ext>
            </a:extLst>
          </p:cNvPr>
          <p:cNvSpPr/>
          <p:nvPr/>
        </p:nvSpPr>
        <p:spPr>
          <a:xfrm>
            <a:off x="7558571" y="1250260"/>
            <a:ext cx="1419225" cy="520700"/>
          </a:xfrm>
          <a:prstGeom prst="roundRect">
            <a:avLst>
              <a:gd name="adj" fmla="val 0"/>
            </a:avLst>
          </a:prstGeom>
          <a:solidFill>
            <a:srgbClr val="022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defTabSz="8968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0" name="Прямоугольник 71">
            <a:extLst>
              <a:ext uri="{FF2B5EF4-FFF2-40B4-BE49-F238E27FC236}">
                <a16:creationId xmlns:a16="http://schemas.microsoft.com/office/drawing/2014/main" id="{1D3E314B-D371-4F09-987F-491E0010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8895" y="1315492"/>
            <a:ext cx="12874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434" tIns="34289" rIns="67434" bIns="34289">
            <a:spAutoFit/>
          </a:bodyPr>
          <a:lstStyle>
            <a:lvl1pPr defTabSz="6731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Поставщики продукции</a:t>
            </a:r>
          </a:p>
        </p:txBody>
      </p:sp>
      <p:sp>
        <p:nvSpPr>
          <p:cNvPr id="81" name="Скругленный прямоугольник 21">
            <a:extLst>
              <a:ext uri="{FF2B5EF4-FFF2-40B4-BE49-F238E27FC236}">
                <a16:creationId xmlns:a16="http://schemas.microsoft.com/office/drawing/2014/main" id="{8F3B74F5-30ED-4F2E-865A-C9D2CA30D586}"/>
              </a:ext>
            </a:extLst>
          </p:cNvPr>
          <p:cNvSpPr/>
          <p:nvPr/>
        </p:nvSpPr>
        <p:spPr>
          <a:xfrm>
            <a:off x="5662473" y="1941675"/>
            <a:ext cx="1327868" cy="1893888"/>
          </a:xfrm>
          <a:prstGeom prst="roundRect">
            <a:avLst>
              <a:gd name="adj" fmla="val 0"/>
            </a:avLst>
          </a:prstGeom>
          <a:solidFill>
            <a:srgbClr val="FE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defTabSz="8968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Перечень Предложений по замещению</a:t>
            </a:r>
          </a:p>
        </p:txBody>
      </p: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A7C39A64-5894-40EE-8589-582A4431A695}"/>
              </a:ext>
            </a:extLst>
          </p:cNvPr>
          <p:cNvCxnSpPr>
            <a:cxnSpLocks/>
            <a:stCxn id="86" idx="1"/>
          </p:cNvCxnSpPr>
          <p:nvPr/>
        </p:nvCxnSpPr>
        <p:spPr>
          <a:xfrm flipH="1">
            <a:off x="7166458" y="2252911"/>
            <a:ext cx="387349" cy="683333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07096029-9F70-47AD-B8B0-2D40E245B99D}"/>
              </a:ext>
            </a:extLst>
          </p:cNvPr>
          <p:cNvCxnSpPr>
            <a:cxnSpLocks/>
          </p:cNvCxnSpPr>
          <p:nvPr/>
        </p:nvCxnSpPr>
        <p:spPr>
          <a:xfrm flipH="1" flipV="1">
            <a:off x="6928109" y="2932229"/>
            <a:ext cx="639992" cy="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 стрелкой 83">
            <a:extLst>
              <a:ext uri="{FF2B5EF4-FFF2-40B4-BE49-F238E27FC236}">
                <a16:creationId xmlns:a16="http://schemas.microsoft.com/office/drawing/2014/main" id="{48AFC47D-5FBF-4E56-AA34-37369CEDC207}"/>
              </a:ext>
            </a:extLst>
          </p:cNvPr>
          <p:cNvCxnSpPr>
            <a:cxnSpLocks/>
            <a:stCxn id="88" idx="1"/>
          </p:cNvCxnSpPr>
          <p:nvPr/>
        </p:nvCxnSpPr>
        <p:spPr>
          <a:xfrm flipH="1" flipV="1">
            <a:off x="7166386" y="2941623"/>
            <a:ext cx="387565" cy="661457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Скругленный прямоугольник 20">
            <a:extLst>
              <a:ext uri="{FF2B5EF4-FFF2-40B4-BE49-F238E27FC236}">
                <a16:creationId xmlns:a16="http://schemas.microsoft.com/office/drawing/2014/main" id="{DB0FF34D-F5AE-4772-8544-E0C0EDE37837}"/>
              </a:ext>
            </a:extLst>
          </p:cNvPr>
          <p:cNvSpPr/>
          <p:nvPr/>
        </p:nvSpPr>
        <p:spPr>
          <a:xfrm>
            <a:off x="7553807" y="1987004"/>
            <a:ext cx="1428750" cy="568325"/>
          </a:xfrm>
          <a:prstGeom prst="roundRect">
            <a:avLst>
              <a:gd name="adj" fmla="val 0"/>
            </a:avLst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defTabSz="8968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6" name="Прямоугольник 23">
            <a:extLst>
              <a:ext uri="{FF2B5EF4-FFF2-40B4-BE49-F238E27FC236}">
                <a16:creationId xmlns:a16="http://schemas.microsoft.com/office/drawing/2014/main" id="{B8C0E994-48B1-4A2B-B2F1-5E7C7F136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807" y="2010817"/>
            <a:ext cx="142875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434" tIns="34289" rIns="67434" bIns="34289">
            <a:spAutoFit/>
          </a:bodyPr>
          <a:lstStyle>
            <a:lvl1pPr defTabSz="6731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Поставщики: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Крупные заводы </a:t>
            </a:r>
            <a:endParaRPr lang="en-US" altLang="ru-RU" sz="9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 предприятия</a:t>
            </a:r>
          </a:p>
        </p:txBody>
      </p:sp>
      <p:grpSp>
        <p:nvGrpSpPr>
          <p:cNvPr id="87" name="Группа 88">
            <a:extLst>
              <a:ext uri="{FF2B5EF4-FFF2-40B4-BE49-F238E27FC236}">
                <a16:creationId xmlns:a16="http://schemas.microsoft.com/office/drawing/2014/main" id="{C9678941-825C-4997-AACF-98FE96A56E09}"/>
              </a:ext>
            </a:extLst>
          </p:cNvPr>
          <p:cNvGrpSpPr>
            <a:grpSpLocks/>
          </p:cNvGrpSpPr>
          <p:nvPr/>
        </p:nvGrpSpPr>
        <p:grpSpPr bwMode="auto">
          <a:xfrm>
            <a:off x="7504739" y="3325267"/>
            <a:ext cx="1527175" cy="555625"/>
            <a:chOff x="7109276" y="2987039"/>
            <a:chExt cx="1655220" cy="598171"/>
          </a:xfrm>
        </p:grpSpPr>
        <p:sp>
          <p:nvSpPr>
            <p:cNvPr id="88" name="Скругленный прямоугольник 43">
              <a:extLst>
                <a:ext uri="{FF2B5EF4-FFF2-40B4-BE49-F238E27FC236}">
                  <a16:creationId xmlns:a16="http://schemas.microsoft.com/office/drawing/2014/main" id="{8BADFE15-75BE-4923-86D9-205372761FD4}"/>
                </a:ext>
              </a:extLst>
            </p:cNvPr>
            <p:cNvSpPr/>
            <p:nvPr/>
          </p:nvSpPr>
          <p:spPr>
            <a:xfrm>
              <a:off x="7162614" y="2987039"/>
              <a:ext cx="1548543" cy="598171"/>
            </a:xfrm>
            <a:prstGeom prst="roundRect">
              <a:avLst>
                <a:gd name="adj" fmla="val 0"/>
              </a:avLst>
            </a:prstGeom>
            <a:solidFill>
              <a:srgbClr val="DFE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9682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9" name="Прямоугольник 44">
              <a:extLst>
                <a:ext uri="{FF2B5EF4-FFF2-40B4-BE49-F238E27FC236}">
                  <a16:creationId xmlns:a16="http://schemas.microsoft.com/office/drawing/2014/main" id="{D1BD100E-3D7F-4511-BE92-80F017E56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9276" y="3164232"/>
              <a:ext cx="1655220" cy="24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731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Самозанятые</a:t>
              </a:r>
            </a:p>
          </p:txBody>
        </p:sp>
      </p:grpSp>
      <p:sp>
        <p:nvSpPr>
          <p:cNvPr id="90" name="Скругленный прямоугольник 21">
            <a:extLst>
              <a:ext uri="{FF2B5EF4-FFF2-40B4-BE49-F238E27FC236}">
                <a16:creationId xmlns:a16="http://schemas.microsoft.com/office/drawing/2014/main" id="{BD1C4367-BAAB-40E8-96DD-C7DF7BFB4AEA}"/>
              </a:ext>
            </a:extLst>
          </p:cNvPr>
          <p:cNvSpPr/>
          <p:nvPr/>
        </p:nvSpPr>
        <p:spPr>
          <a:xfrm>
            <a:off x="1851480" y="1941675"/>
            <a:ext cx="1327868" cy="1893888"/>
          </a:xfrm>
          <a:prstGeom prst="roundRect">
            <a:avLst>
              <a:gd name="adj" fmla="val 0"/>
            </a:avLst>
          </a:prstGeom>
          <a:solidFill>
            <a:srgbClr val="FEE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defTabSz="8968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Перечень </a:t>
            </a:r>
          </a:p>
          <a:p>
            <a:pPr algn="ctr" defTabSz="8968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Ранее закупаемой</a:t>
            </a:r>
          </a:p>
          <a:p>
            <a:pPr algn="ctr" defTabSz="8968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Импортной продукции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CBA6F7E-BAAF-4075-A613-480B0E619E06}"/>
              </a:ext>
            </a:extLst>
          </p:cNvPr>
          <p:cNvSpPr txBox="1"/>
          <p:nvPr/>
        </p:nvSpPr>
        <p:spPr>
          <a:xfrm>
            <a:off x="6064469" y="1894603"/>
            <a:ext cx="523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₽</a:t>
            </a:r>
          </a:p>
        </p:txBody>
      </p: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id="{51029EA0-9000-4350-816F-38521A9638FC}"/>
              </a:ext>
            </a:extLst>
          </p:cNvPr>
          <p:cNvCxnSpPr>
            <a:cxnSpLocks/>
          </p:cNvCxnSpPr>
          <p:nvPr/>
        </p:nvCxnSpPr>
        <p:spPr>
          <a:xfrm>
            <a:off x="1521305" y="2932229"/>
            <a:ext cx="393700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Скругленный прямоугольник 19">
            <a:extLst>
              <a:ext uri="{FF2B5EF4-FFF2-40B4-BE49-F238E27FC236}">
                <a16:creationId xmlns:a16="http://schemas.microsoft.com/office/drawing/2014/main" id="{23CB661D-BC85-43DD-BF1D-EBE697076F74}"/>
              </a:ext>
            </a:extLst>
          </p:cNvPr>
          <p:cNvSpPr/>
          <p:nvPr/>
        </p:nvSpPr>
        <p:spPr>
          <a:xfrm>
            <a:off x="7553807" y="2658431"/>
            <a:ext cx="1428750" cy="555625"/>
          </a:xfrm>
          <a:prstGeom prst="roundRect">
            <a:avLst>
              <a:gd name="adj" fmla="val 0"/>
            </a:avLst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defTabSz="8968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4" name="Прямоугольник 24">
            <a:extLst>
              <a:ext uri="{FF2B5EF4-FFF2-40B4-BE49-F238E27FC236}">
                <a16:creationId xmlns:a16="http://schemas.microsoft.com/office/drawing/2014/main" id="{B3705CC3-B42A-4CCC-9213-8D9367BBC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945" y="2690136"/>
            <a:ext cx="15240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434" tIns="34289" rIns="67434" bIns="34289">
            <a:spAutoFit/>
          </a:bodyPr>
          <a:lstStyle>
            <a:lvl1pPr defTabSz="6731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Поставщики: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Малый и средний бизнес</a:t>
            </a:r>
          </a:p>
        </p:txBody>
      </p:sp>
      <p:cxnSp>
        <p:nvCxnSpPr>
          <p:cNvPr id="95" name="Прямая со стрелкой 94">
            <a:extLst>
              <a:ext uri="{FF2B5EF4-FFF2-40B4-BE49-F238E27FC236}">
                <a16:creationId xmlns:a16="http://schemas.microsoft.com/office/drawing/2014/main" id="{6262DFF1-78C3-4E72-B641-DA902DDD38CF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1523856" y="2213450"/>
            <a:ext cx="185192" cy="709373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4B6F328C-7518-4198-B918-9E6F410323E9}"/>
              </a:ext>
            </a:extLst>
          </p:cNvPr>
          <p:cNvCxnSpPr>
            <a:cxnSpLocks/>
            <a:stCxn id="104" idx="3"/>
          </p:cNvCxnSpPr>
          <p:nvPr/>
        </p:nvCxnSpPr>
        <p:spPr>
          <a:xfrm flipV="1">
            <a:off x="1526511" y="2931914"/>
            <a:ext cx="182537" cy="622151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7" name="Группа 88">
            <a:extLst>
              <a:ext uri="{FF2B5EF4-FFF2-40B4-BE49-F238E27FC236}">
                <a16:creationId xmlns:a16="http://schemas.microsoft.com/office/drawing/2014/main" id="{C288F72B-E64C-495C-8349-2F82A150F901}"/>
              </a:ext>
            </a:extLst>
          </p:cNvPr>
          <p:cNvGrpSpPr>
            <a:grpSpLocks/>
          </p:cNvGrpSpPr>
          <p:nvPr/>
        </p:nvGrpSpPr>
        <p:grpSpPr bwMode="auto">
          <a:xfrm>
            <a:off x="45893" y="1935637"/>
            <a:ext cx="1527175" cy="555625"/>
            <a:chOff x="7109275" y="2987039"/>
            <a:chExt cx="1655220" cy="598171"/>
          </a:xfrm>
        </p:grpSpPr>
        <p:sp>
          <p:nvSpPr>
            <p:cNvPr id="98" name="Скругленный прямоугольник 43">
              <a:extLst>
                <a:ext uri="{FF2B5EF4-FFF2-40B4-BE49-F238E27FC236}">
                  <a16:creationId xmlns:a16="http://schemas.microsoft.com/office/drawing/2014/main" id="{6E540700-3AE6-4731-BFCC-AE8CCF8D95A9}"/>
                </a:ext>
              </a:extLst>
            </p:cNvPr>
            <p:cNvSpPr/>
            <p:nvPr/>
          </p:nvSpPr>
          <p:spPr>
            <a:xfrm>
              <a:off x="7162614" y="2987039"/>
              <a:ext cx="1548543" cy="598171"/>
            </a:xfrm>
            <a:prstGeom prst="roundRect">
              <a:avLst>
                <a:gd name="adj" fmla="val 0"/>
              </a:avLst>
            </a:prstGeom>
            <a:solidFill>
              <a:srgbClr val="DFE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9682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Прямоугольник 44">
              <a:extLst>
                <a:ext uri="{FF2B5EF4-FFF2-40B4-BE49-F238E27FC236}">
                  <a16:creationId xmlns:a16="http://schemas.microsoft.com/office/drawing/2014/main" id="{5BA56289-358C-4D3D-8280-DD972DFE6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9275" y="3018176"/>
              <a:ext cx="1655220" cy="24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731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Федеральная ЭТП</a:t>
              </a:r>
            </a:p>
          </p:txBody>
        </p:sp>
      </p:grpSp>
      <p:grpSp>
        <p:nvGrpSpPr>
          <p:cNvPr id="100" name="Группа 88">
            <a:extLst>
              <a:ext uri="{FF2B5EF4-FFF2-40B4-BE49-F238E27FC236}">
                <a16:creationId xmlns:a16="http://schemas.microsoft.com/office/drawing/2014/main" id="{7BDDABF5-F7E6-4A42-A9A5-667BB0E4B46F}"/>
              </a:ext>
            </a:extLst>
          </p:cNvPr>
          <p:cNvGrpSpPr>
            <a:grpSpLocks/>
          </p:cNvGrpSpPr>
          <p:nvPr/>
        </p:nvGrpSpPr>
        <p:grpSpPr bwMode="auto">
          <a:xfrm>
            <a:off x="45385" y="2605944"/>
            <a:ext cx="1527175" cy="555625"/>
            <a:chOff x="7105102" y="2987039"/>
            <a:chExt cx="1655220" cy="598171"/>
          </a:xfrm>
        </p:grpSpPr>
        <p:sp>
          <p:nvSpPr>
            <p:cNvPr id="101" name="Скругленный прямоугольник 43">
              <a:extLst>
                <a:ext uri="{FF2B5EF4-FFF2-40B4-BE49-F238E27FC236}">
                  <a16:creationId xmlns:a16="http://schemas.microsoft.com/office/drawing/2014/main" id="{5BCBB7B6-C3FD-4F3A-BABE-EC1DDE539265}"/>
                </a:ext>
              </a:extLst>
            </p:cNvPr>
            <p:cNvSpPr/>
            <p:nvPr/>
          </p:nvSpPr>
          <p:spPr>
            <a:xfrm>
              <a:off x="7162614" y="2987039"/>
              <a:ext cx="1548543" cy="598171"/>
            </a:xfrm>
            <a:prstGeom prst="roundRect">
              <a:avLst>
                <a:gd name="adj" fmla="val 0"/>
              </a:avLst>
            </a:prstGeom>
            <a:solidFill>
              <a:srgbClr val="DFE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9682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2" name="Прямоугольник 44">
              <a:extLst>
                <a:ext uri="{FF2B5EF4-FFF2-40B4-BE49-F238E27FC236}">
                  <a16:creationId xmlns:a16="http://schemas.microsoft.com/office/drawing/2014/main" id="{23294693-27FF-40EF-8A3A-3F370B6AA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5102" y="2987761"/>
              <a:ext cx="1655220" cy="397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731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ЭТП Корпоративных закупок</a:t>
              </a:r>
            </a:p>
          </p:txBody>
        </p:sp>
      </p:grpSp>
      <p:grpSp>
        <p:nvGrpSpPr>
          <p:cNvPr id="103" name="Группа 88">
            <a:extLst>
              <a:ext uri="{FF2B5EF4-FFF2-40B4-BE49-F238E27FC236}">
                <a16:creationId xmlns:a16="http://schemas.microsoft.com/office/drawing/2014/main" id="{5281DC96-4C2C-4986-B71B-5899D3A021CC}"/>
              </a:ext>
            </a:extLst>
          </p:cNvPr>
          <p:cNvGrpSpPr>
            <a:grpSpLocks/>
          </p:cNvGrpSpPr>
          <p:nvPr/>
        </p:nvGrpSpPr>
        <p:grpSpPr bwMode="auto">
          <a:xfrm>
            <a:off x="48548" y="3276252"/>
            <a:ext cx="1527175" cy="555625"/>
            <a:chOff x="7109275" y="2987039"/>
            <a:chExt cx="1655220" cy="598171"/>
          </a:xfrm>
        </p:grpSpPr>
        <p:sp>
          <p:nvSpPr>
            <p:cNvPr id="104" name="Скругленный прямоугольник 43">
              <a:extLst>
                <a:ext uri="{FF2B5EF4-FFF2-40B4-BE49-F238E27FC236}">
                  <a16:creationId xmlns:a16="http://schemas.microsoft.com/office/drawing/2014/main" id="{0F48F74B-B430-418B-A42E-396986004F73}"/>
                </a:ext>
              </a:extLst>
            </p:cNvPr>
            <p:cNvSpPr/>
            <p:nvPr/>
          </p:nvSpPr>
          <p:spPr>
            <a:xfrm>
              <a:off x="7162614" y="2987039"/>
              <a:ext cx="1548543" cy="598171"/>
            </a:xfrm>
            <a:prstGeom prst="roundRect">
              <a:avLst>
                <a:gd name="adj" fmla="val 0"/>
              </a:avLst>
            </a:prstGeom>
            <a:solidFill>
              <a:srgbClr val="DFE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9682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5" name="Прямоугольник 44">
              <a:extLst>
                <a:ext uri="{FF2B5EF4-FFF2-40B4-BE49-F238E27FC236}">
                  <a16:creationId xmlns:a16="http://schemas.microsoft.com/office/drawing/2014/main" id="{0ABB03E2-B5D6-42FB-AA19-D10F240B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9275" y="3018176"/>
              <a:ext cx="1655220" cy="248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731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731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731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Биржевая площадка</a:t>
              </a: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00E18C3A-CC87-46EA-9B34-C36CF5A6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212"/>
          <a:stretch/>
        </p:blipFill>
        <p:spPr>
          <a:xfrm>
            <a:off x="265829" y="2955459"/>
            <a:ext cx="1065047" cy="16842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0D678D4E-5B6C-4527-B3E6-EB3D0C1C15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94949" y="3550065"/>
            <a:ext cx="1239828" cy="200938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34E452E0-4D66-475F-9785-5D6C2CF649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09"/>
          <a:stretch/>
        </p:blipFill>
        <p:spPr>
          <a:xfrm>
            <a:off x="280298" y="2236718"/>
            <a:ext cx="1065047" cy="179658"/>
          </a:xfrm>
          <a:prstGeom prst="rect">
            <a:avLst/>
          </a:prstGeom>
        </p:spPr>
      </p:pic>
      <p:cxnSp>
        <p:nvCxnSpPr>
          <p:cNvPr id="109" name="Прямая со стрелкой 108">
            <a:extLst>
              <a:ext uri="{FF2B5EF4-FFF2-40B4-BE49-F238E27FC236}">
                <a16:creationId xmlns:a16="http://schemas.microsoft.com/office/drawing/2014/main" id="{7749A2F5-E22D-475C-91F0-905FEC3EAE24}"/>
              </a:ext>
            </a:extLst>
          </p:cNvPr>
          <p:cNvCxnSpPr>
            <a:cxnSpLocks/>
          </p:cNvCxnSpPr>
          <p:nvPr/>
        </p:nvCxnSpPr>
        <p:spPr>
          <a:xfrm flipH="1">
            <a:off x="5304618" y="2951149"/>
            <a:ext cx="357855" cy="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Скругленный прямоугольник 21">
            <a:extLst>
              <a:ext uri="{FF2B5EF4-FFF2-40B4-BE49-F238E27FC236}">
                <a16:creationId xmlns:a16="http://schemas.microsoft.com/office/drawing/2014/main" id="{4E37A7E4-4A21-4F73-A8FD-CB669F511A57}"/>
              </a:ext>
            </a:extLst>
          </p:cNvPr>
          <p:cNvSpPr/>
          <p:nvPr/>
        </p:nvSpPr>
        <p:spPr>
          <a:xfrm>
            <a:off x="3573048" y="1941675"/>
            <a:ext cx="1731425" cy="1893888"/>
          </a:xfrm>
          <a:prstGeom prst="roundRect">
            <a:avLst>
              <a:gd name="adj" fmla="val 0"/>
            </a:avLst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eaLnBrk="1" hangingPunct="1"/>
            <a:endParaRPr lang="ru-RU" altLang="ru-RU" sz="12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F20B7A2-F02B-43DA-AFD8-54593402E67E}"/>
              </a:ext>
            </a:extLst>
          </p:cNvPr>
          <p:cNvSpPr txBox="1"/>
          <p:nvPr/>
        </p:nvSpPr>
        <p:spPr>
          <a:xfrm>
            <a:off x="3504317" y="2674437"/>
            <a:ext cx="1892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Закупочный модуль</a:t>
            </a:r>
          </a:p>
        </p:txBody>
      </p: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28D90235-A972-471D-9CDC-E29E750E81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79" y="1805319"/>
            <a:ext cx="1015429" cy="1015429"/>
          </a:xfrm>
          <a:prstGeom prst="rect">
            <a:avLst/>
          </a:prstGeom>
        </p:spPr>
      </p:pic>
      <p:sp>
        <p:nvSpPr>
          <p:cNvPr id="113" name="Скругленный прямоугольник 21">
            <a:extLst>
              <a:ext uri="{FF2B5EF4-FFF2-40B4-BE49-F238E27FC236}">
                <a16:creationId xmlns:a16="http://schemas.microsoft.com/office/drawing/2014/main" id="{7BCA1B84-2D15-429F-861B-139D74CEA7D4}"/>
              </a:ext>
            </a:extLst>
          </p:cNvPr>
          <p:cNvSpPr/>
          <p:nvPr/>
        </p:nvSpPr>
        <p:spPr>
          <a:xfrm>
            <a:off x="1851480" y="4311368"/>
            <a:ext cx="1327868" cy="731545"/>
          </a:xfrm>
          <a:prstGeom prst="roundRect">
            <a:avLst>
              <a:gd name="adj" fmla="val 0"/>
            </a:avLst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eaLnBrk="1" hangingPunct="1"/>
            <a:r>
              <a:rPr lang="ru-RU" altLang="ru-RU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Обучение заказчиков</a:t>
            </a:r>
          </a:p>
        </p:txBody>
      </p:sp>
      <p:sp>
        <p:nvSpPr>
          <p:cNvPr id="114" name="Скругленный прямоугольник 21">
            <a:extLst>
              <a:ext uri="{FF2B5EF4-FFF2-40B4-BE49-F238E27FC236}">
                <a16:creationId xmlns:a16="http://schemas.microsoft.com/office/drawing/2014/main" id="{429E36F1-2D37-4C01-B953-BA20C42323BA}"/>
              </a:ext>
            </a:extLst>
          </p:cNvPr>
          <p:cNvSpPr/>
          <p:nvPr/>
        </p:nvSpPr>
        <p:spPr>
          <a:xfrm>
            <a:off x="5662473" y="4311368"/>
            <a:ext cx="1327868" cy="720496"/>
          </a:xfrm>
          <a:prstGeom prst="roundRect">
            <a:avLst>
              <a:gd name="adj" fmla="val 0"/>
            </a:avLst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eaLnBrk="1" hangingPunct="1"/>
            <a:r>
              <a:rPr lang="ru-RU" altLang="ru-RU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Обучение поставщиков</a:t>
            </a:r>
          </a:p>
        </p:txBody>
      </p:sp>
      <p:sp>
        <p:nvSpPr>
          <p:cNvPr id="115" name="Скругленный прямоугольник 21">
            <a:extLst>
              <a:ext uri="{FF2B5EF4-FFF2-40B4-BE49-F238E27FC236}">
                <a16:creationId xmlns:a16="http://schemas.microsoft.com/office/drawing/2014/main" id="{3B46B07C-F175-4003-ACA1-CD1286D853AF}"/>
              </a:ext>
            </a:extLst>
          </p:cNvPr>
          <p:cNvSpPr/>
          <p:nvPr/>
        </p:nvSpPr>
        <p:spPr>
          <a:xfrm>
            <a:off x="3573048" y="4304621"/>
            <a:ext cx="1731425" cy="731545"/>
          </a:xfrm>
          <a:prstGeom prst="roundRect">
            <a:avLst>
              <a:gd name="adj" fmla="val 0"/>
            </a:avLst>
          </a:prstGeom>
          <a:solidFill>
            <a:srgbClr val="DFE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eaLnBrk="1" hangingPunct="1"/>
            <a:r>
              <a:rPr lang="ru-RU" altLang="ru-RU" sz="1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Инвестиционные ниши</a:t>
            </a:r>
          </a:p>
        </p:txBody>
      </p:sp>
      <p:cxnSp>
        <p:nvCxnSpPr>
          <p:cNvPr id="116" name="Прямая со стрелкой 115">
            <a:extLst>
              <a:ext uri="{FF2B5EF4-FFF2-40B4-BE49-F238E27FC236}">
                <a16:creationId xmlns:a16="http://schemas.microsoft.com/office/drawing/2014/main" id="{EFE919F8-DA67-42F8-BCCB-FFC8D68B856B}"/>
              </a:ext>
            </a:extLst>
          </p:cNvPr>
          <p:cNvCxnSpPr>
            <a:cxnSpLocks/>
            <a:stCxn id="110" idx="2"/>
            <a:endCxn id="113" idx="0"/>
          </p:cNvCxnSpPr>
          <p:nvPr/>
        </p:nvCxnSpPr>
        <p:spPr>
          <a:xfrm flipH="1">
            <a:off x="2515414" y="3835563"/>
            <a:ext cx="1923347" cy="47580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Прямая со стрелкой 116">
            <a:extLst>
              <a:ext uri="{FF2B5EF4-FFF2-40B4-BE49-F238E27FC236}">
                <a16:creationId xmlns:a16="http://schemas.microsoft.com/office/drawing/2014/main" id="{6A36330F-D244-443D-8BDC-F9AEE14F3753}"/>
              </a:ext>
            </a:extLst>
          </p:cNvPr>
          <p:cNvCxnSpPr>
            <a:cxnSpLocks/>
            <a:stCxn id="110" idx="2"/>
            <a:endCxn id="114" idx="0"/>
          </p:cNvCxnSpPr>
          <p:nvPr/>
        </p:nvCxnSpPr>
        <p:spPr>
          <a:xfrm>
            <a:off x="4438761" y="3835563"/>
            <a:ext cx="1887646" cy="47580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Прямая со стрелкой 117">
            <a:extLst>
              <a:ext uri="{FF2B5EF4-FFF2-40B4-BE49-F238E27FC236}">
                <a16:creationId xmlns:a16="http://schemas.microsoft.com/office/drawing/2014/main" id="{91C50031-C524-4919-997B-0FA300D9815C}"/>
              </a:ext>
            </a:extLst>
          </p:cNvPr>
          <p:cNvCxnSpPr>
            <a:cxnSpLocks/>
            <a:stCxn id="110" idx="2"/>
            <a:endCxn id="115" idx="0"/>
          </p:cNvCxnSpPr>
          <p:nvPr/>
        </p:nvCxnSpPr>
        <p:spPr>
          <a:xfrm>
            <a:off x="4438761" y="3835563"/>
            <a:ext cx="0" cy="46905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9" name="Скругленный прямоугольник 21">
            <a:extLst>
              <a:ext uri="{FF2B5EF4-FFF2-40B4-BE49-F238E27FC236}">
                <a16:creationId xmlns:a16="http://schemas.microsoft.com/office/drawing/2014/main" id="{6487C3D7-8413-4659-B77D-28A06D4EEBBF}"/>
              </a:ext>
            </a:extLst>
          </p:cNvPr>
          <p:cNvSpPr/>
          <p:nvPr/>
        </p:nvSpPr>
        <p:spPr>
          <a:xfrm>
            <a:off x="1851481" y="993139"/>
            <a:ext cx="5138858" cy="520700"/>
          </a:xfrm>
          <a:prstGeom prst="roundRect">
            <a:avLst>
              <a:gd name="adj" fmla="val 0"/>
            </a:avLst>
          </a:prstGeom>
          <a:solidFill>
            <a:srgbClr val="022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34" tIns="34289" rIns="67434" bIns="34289" anchor="ctr"/>
          <a:lstStyle/>
          <a:p>
            <a:pPr algn="ctr" defTabSz="8968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0" name="Прямоугольник 71">
            <a:extLst>
              <a:ext uri="{FF2B5EF4-FFF2-40B4-BE49-F238E27FC236}">
                <a16:creationId xmlns:a16="http://schemas.microsoft.com/office/drawing/2014/main" id="{81F44E34-1B7B-4381-BAEB-ED48A7276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358" y="1027080"/>
            <a:ext cx="5013104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434" tIns="34289" rIns="67434" bIns="34289">
            <a:spAutoFit/>
          </a:bodyPr>
          <a:lstStyle>
            <a:lvl1pPr defTabSz="6731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731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731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ЗАПРОСЫ ПОКУПАТЕЛЕЙ</a:t>
            </a:r>
          </a:p>
        </p:txBody>
      </p:sp>
      <p:cxnSp>
        <p:nvCxnSpPr>
          <p:cNvPr id="121" name="Прямая со стрелкой 120">
            <a:extLst>
              <a:ext uri="{FF2B5EF4-FFF2-40B4-BE49-F238E27FC236}">
                <a16:creationId xmlns:a16="http://schemas.microsoft.com/office/drawing/2014/main" id="{859A459C-A190-4283-AB5F-E80261F6BE61}"/>
              </a:ext>
            </a:extLst>
          </p:cNvPr>
          <p:cNvCxnSpPr>
            <a:cxnSpLocks/>
            <a:stCxn id="119" idx="2"/>
          </p:cNvCxnSpPr>
          <p:nvPr/>
        </p:nvCxnSpPr>
        <p:spPr>
          <a:xfrm>
            <a:off x="4420910" y="1513839"/>
            <a:ext cx="0" cy="411545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2" name="Picture 2" descr="Символ доллара — Википедия">
            <a:extLst>
              <a:ext uri="{FF2B5EF4-FFF2-40B4-BE49-F238E27FC236}">
                <a16:creationId xmlns:a16="http://schemas.microsoft.com/office/drawing/2014/main" id="{1CB41C63-EEE9-4329-B6F7-3D5AE47F0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7" y="2034973"/>
            <a:ext cx="451649" cy="45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4CB72BE0-DD6A-456C-935F-7C31126617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26" y="-167672"/>
            <a:ext cx="1038126" cy="103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7290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107743</TotalTime>
  <Words>397</Words>
  <Application>Microsoft Office PowerPoint</Application>
  <PresentationFormat>Экран (16:9)</PresentationFormat>
  <Paragraphs>115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CIDFont+F3</vt:lpstr>
      <vt:lpstr>Open Sans</vt:lpstr>
      <vt:lpstr>Tahoma</vt:lpstr>
      <vt:lpstr>Times New Roman</vt:lpstr>
      <vt:lpstr>2_Тема Office</vt:lpstr>
      <vt:lpstr>Тема Office</vt:lpstr>
      <vt:lpstr>4_Тема Office</vt:lpstr>
      <vt:lpstr>5_Тема Office</vt:lpstr>
      <vt:lpstr>8_Тема Office</vt:lpstr>
      <vt:lpstr>6_Тема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Выгода бюджета  в регионах РФ при закупках малого объема в Агрегаторе «Биржевая площадка» за 2021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 Сафина</dc:creator>
  <cp:lastModifiedBy>Павел Афонин</cp:lastModifiedBy>
  <cp:revision>420</cp:revision>
  <cp:lastPrinted>2022-03-22T08:32:51Z</cp:lastPrinted>
  <dcterms:modified xsi:type="dcterms:W3CDTF">2022-04-13T11:44:46Z</dcterms:modified>
</cp:coreProperties>
</file>